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9"/>
  </p:notesMasterIdLst>
  <p:handoutMasterIdLst>
    <p:handoutMasterId r:id="rId20"/>
  </p:handoutMasterIdLst>
  <p:sldIdLst>
    <p:sldId id="881" r:id="rId5"/>
    <p:sldId id="908" r:id="rId6"/>
    <p:sldId id="882" r:id="rId7"/>
    <p:sldId id="909" r:id="rId8"/>
    <p:sldId id="910" r:id="rId9"/>
    <p:sldId id="911" r:id="rId10"/>
    <p:sldId id="912" r:id="rId11"/>
    <p:sldId id="913" r:id="rId12"/>
    <p:sldId id="914" r:id="rId13"/>
    <p:sldId id="915" r:id="rId14"/>
    <p:sldId id="916" r:id="rId15"/>
    <p:sldId id="917" r:id="rId16"/>
    <p:sldId id="918" r:id="rId17"/>
    <p:sldId id="922" r:id="rId1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AF43-4821-2504-D9B1-2978C34C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233CD7-80CA-1666-1A1D-85A1562DE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6" y="532238"/>
            <a:ext cx="8010728" cy="26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4B8DFB-FEBA-206A-DEAC-D1C911CA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704856" cy="51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7040E8-F509-3561-47C9-0D45E74B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44" y="1565148"/>
            <a:ext cx="7948523" cy="17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31DB1F-CD40-3486-D9E1-0330601F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17" y="1579348"/>
            <a:ext cx="7920374" cy="17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448DB29-C589-DBCC-ED45-1408A49A6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2" y="493346"/>
            <a:ext cx="7895004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9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655F427-D0B5-B79B-6B25-A570C365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4" y="510340"/>
            <a:ext cx="7872142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90E8DD-3311-7BE3-74A1-725DC613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3" y="1407203"/>
            <a:ext cx="7922779" cy="17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9547CC-7A31-DABB-6414-F567F438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3" y="471864"/>
            <a:ext cx="8001740" cy="53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E58E323-6F33-74E5-1265-EA86537B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4" y="1556792"/>
            <a:ext cx="7983939" cy="12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42A6A29-2083-4BB8-D1CF-D3E2CAD7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01" y="1089018"/>
            <a:ext cx="7998226" cy="3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A3FB6D3-AB15-B43B-DD7F-6885E2C4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1" y="837316"/>
            <a:ext cx="8011966" cy="45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1EAC1EF-7EBE-1A00-BBFC-2201161A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51" y="1111018"/>
            <a:ext cx="7998940" cy="27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DBAFAC-8B64-BD00-A523-CE118ADD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3" y="533858"/>
            <a:ext cx="8006538" cy="54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BE47B27-2F34-4994-9997-C7107503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4" y="1512300"/>
            <a:ext cx="7983938" cy="27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342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16712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266</cp:revision>
  <cp:lastPrinted>2025-07-01T13:09:51Z</cp:lastPrinted>
  <dcterms:created xsi:type="dcterms:W3CDTF">2012-08-31T07:41:01Z</dcterms:created>
  <dcterms:modified xsi:type="dcterms:W3CDTF">2025-08-27T12:07:41Z</dcterms:modified>
</cp:coreProperties>
</file>