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198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216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986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540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381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662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969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005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976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107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159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923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395536" cy="685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856" y="6452415"/>
            <a:ext cx="1321144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748464" cy="578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3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395536" cy="685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856" y="6452415"/>
            <a:ext cx="1321144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2"/>
            <a:ext cx="8748463" cy="519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3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395536" cy="685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856" y="6452415"/>
            <a:ext cx="1321144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7179986" cy="64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4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395536" cy="685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856" y="6452415"/>
            <a:ext cx="1321144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748464" cy="585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395536" cy="685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856" y="6452415"/>
            <a:ext cx="1321144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65" y="0"/>
            <a:ext cx="7859692" cy="64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395536" cy="685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856" y="6452415"/>
            <a:ext cx="1321144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2"/>
            <a:ext cx="8748464" cy="450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7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395536" cy="685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856" y="6452415"/>
            <a:ext cx="1321144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0"/>
            <a:ext cx="8748463" cy="519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8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395536" cy="685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856" y="6452415"/>
            <a:ext cx="1321144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52" y="-3"/>
            <a:ext cx="6375718" cy="645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5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395536" cy="685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856" y="6452415"/>
            <a:ext cx="1321144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-2"/>
            <a:ext cx="8110326" cy="644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0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395536" cy="685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856" y="6452415"/>
            <a:ext cx="1321144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0"/>
            <a:ext cx="8748463" cy="566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395536" cy="685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856" y="6452415"/>
            <a:ext cx="1321144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2"/>
            <a:ext cx="8748464" cy="579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395536" cy="685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856" y="6452415"/>
            <a:ext cx="1321144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922"/>
            <a:ext cx="8748463" cy="398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395536" cy="685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856" y="6452415"/>
            <a:ext cx="1321144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2"/>
            <a:ext cx="8748464" cy="34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395536" cy="685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856" y="6452415"/>
            <a:ext cx="1321144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0"/>
            <a:ext cx="8748463" cy="570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7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395536" cy="685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856" y="6452415"/>
            <a:ext cx="1321144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748464" cy="366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Skærmshow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15</vt:i4>
      </vt:variant>
    </vt:vector>
  </HeadingPairs>
  <TitlesOfParts>
    <vt:vector size="16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 </cp:lastModifiedBy>
  <cp:revision>21</cp:revision>
  <dcterms:created xsi:type="dcterms:W3CDTF">2012-07-25T12:14:28Z</dcterms:created>
  <dcterms:modified xsi:type="dcterms:W3CDTF">2012-08-03T14:09:19Z</dcterms:modified>
</cp:coreProperties>
</file>