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CF64949-BDD2-49CB-8A44-D80E8153E169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5165A4-2655-4CB9-B8D3-7A6B426F05D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86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674252-C1FA-41A7-AC83-BFD9E648A76F}" type="slidenum">
              <a:t>9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C4DCB-301B-4D2D-8A3A-CE73588E90B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7B4808-996B-4C18-8199-6A90A0AED12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54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D1090C-AA06-4451-B84D-B8F5B8F0DD8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ACEE2A-7D93-4EB2-899D-A71349E9E16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75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F21C51-DEE9-4BD3-9633-0CC03B0BA30F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97D80-7E30-40FF-A366-CC3C1076749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8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122" y="6627168"/>
            <a:ext cx="8336877" cy="2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99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49105"/>
            <a:ext cx="4176467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C, 1. UDGAVE</a:t>
            </a:r>
          </a:p>
        </p:txBody>
      </p:sp>
    </p:spTree>
    <p:extLst>
      <p:ext uri="{BB962C8B-B14F-4D97-AF65-F5344CB8AC3E}">
        <p14:creationId xmlns:p14="http://schemas.microsoft.com/office/powerpoint/2010/main" val="75710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901C2-294B-42F8-B3E7-A09CCC6F159C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C4C46-66EB-47A6-931C-C86A55B1EBF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99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280AE4-0ADD-4207-8B25-2E13B780FE4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6F644B-5AFB-4F0D-985C-59C50CCFCF8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45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778E8-F1C0-42AA-AE85-1B7986C1EBA3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7C53D-D0AA-489B-B090-4D52FC6359D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60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997D1-A335-4BC8-8893-3A4B9B3996D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F7E4A-913D-49B9-881C-8C0FDBDF751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62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A765D6-583C-487C-AE27-60638167C30F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75A23-2EC4-48A2-9D79-EBF186B1093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80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10496-95A1-4A73-AB4F-B0EF0633F5A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0A918-3C44-46FD-AB12-F2F82C2E705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50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D0051-35BF-4777-907A-78B78141E71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97B56-C376-4DF7-A1E5-103F887B96F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3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189F808-1203-4514-B630-97CCA57C3DE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B354A77-354F-40EF-AF3D-50FC6A00A84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01" y="2021537"/>
            <a:ext cx="7948293" cy="24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64" y="260649"/>
            <a:ext cx="6308811" cy="364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64" y="3891604"/>
            <a:ext cx="6394545" cy="2607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1972525"/>
            <a:ext cx="7240008" cy="26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21" y="1964076"/>
            <a:ext cx="7211433" cy="276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515078"/>
            <a:ext cx="7953533" cy="351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87" y="2244559"/>
            <a:ext cx="7225725" cy="187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988838"/>
            <a:ext cx="7230480" cy="264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132856"/>
            <a:ext cx="7216197" cy="218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18" y="116631"/>
            <a:ext cx="6995187" cy="6228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7" y="1030355"/>
            <a:ext cx="6982797" cy="439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844820"/>
            <a:ext cx="7225725" cy="279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4" y="188640"/>
            <a:ext cx="6323103" cy="562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037" y="581156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</Words>
  <Application>Microsoft Office PowerPoint</Application>
  <PresentationFormat>Skærmshow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</cp:revision>
  <dcterms:created xsi:type="dcterms:W3CDTF">2015-07-14T11:20:10Z</dcterms:created>
  <dcterms:modified xsi:type="dcterms:W3CDTF">2015-08-21T09:12:28Z</dcterms:modified>
</cp:coreProperties>
</file>