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2C19C5-A2FE-4D6D-BBA1-88BB2CAEEB2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F7BBA9-33AA-457D-90A6-8AD4901CC1B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8226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EDC26C-A9FF-438F-9329-893654A028E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AFCEDD-1773-4922-8467-DA6688F344A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9518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7FA1E2-4C7D-4FEC-8F13-7A20FDBC8E9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B089A5-C927-43B6-BD9C-1D92D0DB983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515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09628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3568" y="6624517"/>
            <a:ext cx="8460431" cy="2368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6377" y="6316766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0" y="6590391"/>
            <a:ext cx="561661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C, 2. UDGAVE</a:t>
            </a:r>
          </a:p>
        </p:txBody>
      </p:sp>
    </p:spTree>
    <p:extLst>
      <p:ext uri="{BB962C8B-B14F-4D97-AF65-F5344CB8AC3E}">
        <p14:creationId xmlns:p14="http://schemas.microsoft.com/office/powerpoint/2010/main" val="1280405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326946-C86E-4081-BF6C-4BCCD9EFD05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1AA1EB-DA09-4346-B76E-0F67F8BE9A0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057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35BA00-1D4C-409F-95AB-BDB360F2611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1A60B9-ED3A-4C8D-B78D-DB126F015E1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6466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8BCFBE-98AD-4147-8CB9-028C5C76C47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859C6D-611E-48B6-A898-660708CBE9E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6916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8C9A58-62CA-4F61-A112-BAB9D5B7F96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CFD718-1411-4D40-B516-A33CCCBBB33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4153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33F755-9D63-414D-B120-D9889FC0463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64FA86-3CD0-4AE0-936A-E2CDA75651A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424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E080A4-41B0-4EDB-981E-4CC8347CFED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242569-4C91-4079-823D-032C200A29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611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051E95-FB0F-4CB3-84CE-7847E176166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084F04-FDCF-4480-AC25-E8E9FA5D270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581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B4C54D9-E7BB-4295-8821-3CFEE227E1B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0D60A4D-EEAB-4CB0-AA4F-87661AFD6178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419502"/>
            <a:ext cx="7356476" cy="199836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378732"/>
            <a:ext cx="7356476" cy="407990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2015-08-21T09:17:44Z</dcterms:modified>
</cp:coreProperties>
</file>