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4EDEE-A733-4D7D-B588-1B70192FA865}" type="datetimeFigureOut">
              <a:rPr lang="da-DK" smtClean="0"/>
              <a:t>19-07-2016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79725-0429-43A7-B767-944966B1355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2858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79725-0429-43A7-B767-944966B13552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0039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0DC63F-B8A8-49BC-957E-5BFBC0680476}" type="datetime1">
              <a:rPr lang="da-DK"/>
              <a:pPr lvl="0"/>
              <a:t>19-07-2016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D8E70B-E5E8-4267-855D-8F2DA6B3132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951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869558-5E30-44C3-A226-1F9AF5287660}" type="datetime1">
              <a:rPr lang="da-DK"/>
              <a:pPr lvl="0"/>
              <a:t>19-07-2016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C18CC1-2FF4-447B-BF77-5152890A687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305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2260A8-7E69-4B4D-8471-76BD7478C786}" type="datetime1">
              <a:rPr lang="da-DK"/>
              <a:pPr lvl="0"/>
              <a:t>19-07-2016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31EDA6-05A2-4EED-A9E6-52F247AA843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551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CE8845-7EC8-4396-A62F-46F871C5BC60}" type="datetime1">
              <a:rPr lang="da-DK"/>
              <a:pPr lvl="0"/>
              <a:t>19-07-2016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1C4CA7-45C5-4BE9-8F8F-82228281714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822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70372" y="6630762"/>
            <a:ext cx="8373627" cy="23209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945541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198" y="-4855"/>
            <a:ext cx="790570" cy="6862855"/>
          </a:xfrm>
          <a:prstGeom prst="rect">
            <a:avLst/>
          </a:prstGeom>
        </p:spPr>
      </p:pic>
      <p:sp>
        <p:nvSpPr>
          <p:cNvPr id="6" name="Tekstboks 6"/>
          <p:cNvSpPr txBox="1"/>
          <p:nvPr/>
        </p:nvSpPr>
        <p:spPr>
          <a:xfrm>
            <a:off x="146616" y="6627169"/>
            <a:ext cx="4792516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VIRKSOMHEDSØKONOMI </a:t>
            </a:r>
            <a:r>
              <a:rPr lang="da-DK" sz="9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B, </a:t>
            </a:r>
            <a:r>
              <a:rPr lang="da-DK" sz="9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3. UDGAVE</a:t>
            </a:r>
          </a:p>
        </p:txBody>
      </p:sp>
    </p:spTree>
    <p:extLst>
      <p:ext uri="{BB962C8B-B14F-4D97-AF65-F5344CB8AC3E}">
        <p14:creationId xmlns:p14="http://schemas.microsoft.com/office/powerpoint/2010/main" val="27020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6619908"/>
            <a:ext cx="9144000" cy="2639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945541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Billed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752578" cy="663076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0" y="6630762"/>
            <a:ext cx="5508107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    </a:t>
            </a:r>
            <a:r>
              <a:rPr lang="da-DK" sz="900" b="0" i="0" u="none" strike="noStrike" kern="1200" cap="none" spc="0" baseline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             VIRKSOMHEDSØKONOMI </a:t>
            </a:r>
            <a:r>
              <a:rPr lang="da-DK" sz="9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A, 3. UDGAVE</a:t>
            </a:r>
          </a:p>
        </p:txBody>
      </p:sp>
    </p:spTree>
    <p:extLst>
      <p:ext uri="{BB962C8B-B14F-4D97-AF65-F5344CB8AC3E}">
        <p14:creationId xmlns:p14="http://schemas.microsoft.com/office/powerpoint/2010/main" val="199117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A2AB26-23A0-45F6-9888-8AD9748EAF63}" type="datetime1">
              <a:rPr lang="da-DK"/>
              <a:pPr lvl="0"/>
              <a:t>19-07-2016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B7A2FE-7F04-4873-BAEC-DB5986FC27E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633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53E947-2ADF-4256-BD48-C06E496706C5}" type="datetime1">
              <a:rPr lang="da-DK"/>
              <a:pPr lvl="0"/>
              <a:t>19-07-2016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8706AA-F862-4375-A5F8-F3A96B3816B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175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B80966-4B34-4008-9FAA-CFAAB5AB2776}" type="datetime1">
              <a:rPr lang="da-DK"/>
              <a:pPr lvl="0"/>
              <a:t>19-07-2016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468CD6-9493-4020-AD73-B00E2722F62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538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B22A13-C9C1-4F32-8A48-F83C9710CC53}" type="datetime1">
              <a:rPr lang="da-DK"/>
              <a:pPr lvl="0"/>
              <a:t>19-07-2016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40084A-2811-4764-A87F-80C2B440640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207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9FC283-4868-4BCA-8DF5-B4AEA0340841}" type="datetime1">
              <a:rPr lang="da-DK"/>
              <a:pPr lvl="0"/>
              <a:t>19-07-2016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B5BB5D-56B0-4038-95EC-024F2B6CBBD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835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7A858A-32D3-4443-B9DE-2251C46B3A62}" type="datetime1">
              <a:rPr lang="da-DK"/>
              <a:pPr lvl="0"/>
              <a:t>19-07-2016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774209-8853-428B-867F-EA4D0C5C0E5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371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3964941-F42B-48D9-8D3D-D10770EDF10D}" type="datetime1">
              <a:rPr lang="da-DK"/>
              <a:pPr lvl="0"/>
              <a:t>19-07-2016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0950FE5-3F0D-4AC8-AF04-027E6F9DF496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057100"/>
            <a:ext cx="7979731" cy="239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47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83" y="836712"/>
            <a:ext cx="7717756" cy="488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79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56792"/>
            <a:ext cx="7948294" cy="343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79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78837"/>
            <a:ext cx="7958773" cy="356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79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340768"/>
            <a:ext cx="7964012" cy="408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79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480" y="404662"/>
            <a:ext cx="7430537" cy="580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79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843" y="332656"/>
            <a:ext cx="6867055" cy="5789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79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884" y="1196752"/>
            <a:ext cx="7278117" cy="433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79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61" y="1556792"/>
            <a:ext cx="7895899" cy="358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79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492" y="548680"/>
            <a:ext cx="6104473" cy="534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79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</Words>
  <Application>Microsoft Office PowerPoint</Application>
  <PresentationFormat>Skærmshow (4:3)</PresentationFormat>
  <Paragraphs>1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Gitte Holden</cp:lastModifiedBy>
  <cp:revision>13</cp:revision>
  <dcterms:created xsi:type="dcterms:W3CDTF">2015-07-14T11:20:10Z</dcterms:created>
  <dcterms:modified xsi:type="dcterms:W3CDTF">2016-07-19T10:04:12Z</dcterms:modified>
</cp:coreProperties>
</file>