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1"/>
  </p:notesMasterIdLst>
  <p:handoutMasterIdLst>
    <p:handoutMasterId r:id="rId22"/>
  </p:handoutMasterIdLst>
  <p:sldIdLst>
    <p:sldId id="839" r:id="rId4"/>
    <p:sldId id="986" r:id="rId5"/>
    <p:sldId id="987" r:id="rId6"/>
    <p:sldId id="988" r:id="rId7"/>
    <p:sldId id="989" r:id="rId8"/>
    <p:sldId id="990" r:id="rId9"/>
    <p:sldId id="991" r:id="rId10"/>
    <p:sldId id="992" r:id="rId11"/>
    <p:sldId id="993" r:id="rId12"/>
    <p:sldId id="994" r:id="rId13"/>
    <p:sldId id="995" r:id="rId14"/>
    <p:sldId id="996" r:id="rId15"/>
    <p:sldId id="997" r:id="rId16"/>
    <p:sldId id="998" r:id="rId17"/>
    <p:sldId id="976" r:id="rId18"/>
    <p:sldId id="977" r:id="rId19"/>
    <p:sldId id="978" r:id="rId20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C321CE7D-A707-B473-F034-9A52C25F7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89091" y="3084772"/>
            <a:ext cx="6871880" cy="69060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B95182A-81C9-89CD-1E09-E5E4F1075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468" y="6279498"/>
            <a:ext cx="9152468" cy="58679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 8.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09F3B93E-DE24-03BF-2977-F49FC8615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996948"/>
            <a:ext cx="692153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3E1650C-2A9A-E0AF-294F-AFE7BBF73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97" y="563420"/>
            <a:ext cx="7917530" cy="25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CA8C3-1653-ECB9-BB12-61C269D4E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D419904-FA6F-B4F5-98F7-02C9D4A07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14" y="1470979"/>
            <a:ext cx="7762696" cy="246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3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F75BD23-F7AA-8E24-BABF-99C044BEC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93" y="932795"/>
            <a:ext cx="7728752" cy="35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1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969B730-7FAD-51B6-E889-E55953FC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58" y="1652785"/>
            <a:ext cx="7840329" cy="15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1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9EB40AD-1590-B0E0-9539-CFF59645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07" y="1651035"/>
            <a:ext cx="7858660" cy="195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39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33191F2-76B3-7DBB-28C1-A0BF6A34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83" y="271267"/>
            <a:ext cx="6700053" cy="55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16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E724CA1D-F0EC-4A3D-80EC-EA8EC4168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40" y="748192"/>
            <a:ext cx="7477642" cy="49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3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E945B-568F-8360-A250-D5406C923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9781A5E-BA07-5809-2AFB-385B72C6D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47" y="757667"/>
            <a:ext cx="7531326" cy="38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D52AC-D5E3-AE25-290E-55B8BB1FE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7592755-072B-5863-DE5C-38EDF067B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60" y="527287"/>
            <a:ext cx="7508814" cy="489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2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6366986-B3B7-B423-ED81-99EE4BAD8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79" y="1342747"/>
            <a:ext cx="7826235" cy="26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7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DE854-6553-063F-60FE-2521770E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DADA7AD-D974-6161-0AA4-A0BEC369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08" y="1653125"/>
            <a:ext cx="7806985" cy="17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5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1BFC4-8009-6205-9B46-039B77E35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2F7E6BE-7771-7D90-A318-FCC827C17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24" y="882008"/>
            <a:ext cx="7723525" cy="43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68F4E-DF26-71CF-23D7-54F5360FF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2424684-8530-5FA9-4FCC-061E06A6D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83" y="563566"/>
            <a:ext cx="7750528" cy="51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2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8E6D3-5D4C-B3B5-ECB4-D27AA7121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CF80C77-99C5-3D21-F19F-C6C22317C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52" y="462039"/>
            <a:ext cx="7782175" cy="53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1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7F190-F7B2-6010-2F3A-5ECE06C0C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78166F5-32C1-5019-473B-1E294E73C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21" y="550443"/>
            <a:ext cx="7774863" cy="51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6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AE40A-D3FE-91EB-835D-4006523F0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3B158DD-7FBE-0EB7-3E20-BD79F62C7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07" y="1648615"/>
            <a:ext cx="7765061" cy="19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5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70D64-BA63-D375-DB46-215BA8B9A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D43A4CF-81EE-EE0A-0D17-21E6D5497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47" y="1666656"/>
            <a:ext cx="7767040" cy="11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71436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16629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270</cp:revision>
  <cp:lastPrinted>2022-03-08T16:56:00Z</cp:lastPrinted>
  <dcterms:created xsi:type="dcterms:W3CDTF">2012-08-31T07:41:01Z</dcterms:created>
  <dcterms:modified xsi:type="dcterms:W3CDTF">2024-11-10T20:18:11Z</dcterms:modified>
</cp:coreProperties>
</file>