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777"/>
            <a:ext cx="619268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1" y="548680"/>
            <a:ext cx="8750079" cy="40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1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16632"/>
            <a:ext cx="8393321" cy="58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8297"/>
            <a:ext cx="6906852" cy="603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6632"/>
            <a:ext cx="6601747" cy="59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3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3" y="116632"/>
            <a:ext cx="8359084" cy="589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3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748464" cy="383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5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748464" cy="412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0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748464" cy="32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9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" y="548680"/>
            <a:ext cx="8754464" cy="512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358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9</cp:revision>
  <dcterms:created xsi:type="dcterms:W3CDTF">2013-07-10T16:41:00Z</dcterms:created>
  <dcterms:modified xsi:type="dcterms:W3CDTF">2013-08-02T18:36:10Z</dcterms:modified>
</cp:coreProperties>
</file>