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02-08-2012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198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02-08-2012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216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02-08-2012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9865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02-08-2012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540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02-08-2012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81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02-08-2012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662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02-08-2012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969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02-08-2012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005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02-08-2012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6976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02-08-2012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107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02-08-2012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159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7478-C88B-4367-A3BD-977B18E49520}" type="datetimeFigureOut">
              <a:rPr lang="da-DK" smtClean="0"/>
              <a:t>02-08-2012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923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395536" cy="685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856" y="6452415"/>
            <a:ext cx="1321144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63" y="-2"/>
            <a:ext cx="8742637" cy="437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63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395536" cy="685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856" y="6452415"/>
            <a:ext cx="1321144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07" y="-2"/>
            <a:ext cx="8106147" cy="6452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5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Skærmshow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 </dc:creator>
  <cp:lastModifiedBy> </cp:lastModifiedBy>
  <cp:revision>7</cp:revision>
  <dcterms:created xsi:type="dcterms:W3CDTF">2012-07-25T12:14:28Z</dcterms:created>
  <dcterms:modified xsi:type="dcterms:W3CDTF">2012-08-02T07:46:53Z</dcterms:modified>
</cp:coreProperties>
</file>