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34790-C984-4BAF-B50F-82C6AF6590D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9BDFC1-8102-4FA8-8E08-98031FC5874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780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9BA425-BDA2-49A3-B40F-A38ACB0D54D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E4D34-FE79-4A5E-96C9-C0F90884788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92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1F352A-31B9-42F7-866D-28EC138054D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19A73A-37AA-4AB2-BA4D-40EE5A4E469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3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762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6906" y="6657197"/>
            <a:ext cx="8327093" cy="200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35497" y="6644679"/>
            <a:ext cx="4104458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SAMFUNDSFAG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8545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4E13BC-A582-45E5-A518-FD1891937C3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E5F5FE-9815-4F6A-ADD6-5544DE69373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483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F90D90-6D84-4ABB-A4C5-8AAEC9CA11B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2DB70A-FF21-4DB9-90F8-EC94B28FC96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2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54533-48A9-4E92-B532-D56821A5352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2F6C84-A929-48F5-B899-3FC40C08C0B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566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236108-D5E5-411E-8E0D-40F8B334924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243DDF-4646-4006-AF6C-C48A335E802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7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0AFC6-9E8A-42E7-A28A-9327C16DCC8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58B3E-A1B1-4F25-A4E2-DDB3FFC6628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07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83131-2B3C-4B75-BBC7-19CB98642F6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123F9A-5500-4841-9AF0-69C486BFC4C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229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A3D2F9-A8E5-445F-8CF2-9BB4A702AF3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97E51-490F-4FCB-8E4C-710FF5DEEA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56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04A07D5-9EB0-4533-9B81-341EFEC5DAB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6834A30-18D4-4486-BCA3-9F56D1B923CD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850782"/>
            <a:ext cx="7937814" cy="2735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414" y="1700811"/>
            <a:ext cx="7173330" cy="321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56793"/>
            <a:ext cx="7230480" cy="352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2" y="404667"/>
            <a:ext cx="7659645" cy="5758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281" y="404667"/>
            <a:ext cx="6891823" cy="5764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704" y="459924"/>
            <a:ext cx="7603912" cy="5758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2420892"/>
            <a:ext cx="7197141" cy="1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2204865"/>
            <a:ext cx="7235244" cy="2329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911" y="1412775"/>
            <a:ext cx="7211433" cy="3729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778" y="1340766"/>
            <a:ext cx="7206669" cy="4048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340766"/>
            <a:ext cx="7216197" cy="3977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2015-08-21T09:29:03Z</dcterms:modified>
</cp:coreProperties>
</file>