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913AE3-4C8E-400A-8016-8FD8AC85E64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7571D1-F71D-4C0C-ABD0-34A3D37878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34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E205A6-7817-4EA1-B03D-7FACA0369F8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8A2ECD-7CED-4AF4-BBC9-C6C4D57CCFD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658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5EBC19-B9A7-4E17-B41C-9606C4049FE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A0205-B4EA-4A56-AD67-EB23D425309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33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09628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3568" y="6624517"/>
            <a:ext cx="8460431" cy="2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16766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590391"/>
            <a:ext cx="561661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C, 2. UDGAVE</a:t>
            </a:r>
          </a:p>
        </p:txBody>
      </p:sp>
    </p:spTree>
    <p:extLst>
      <p:ext uri="{BB962C8B-B14F-4D97-AF65-F5344CB8AC3E}">
        <p14:creationId xmlns:p14="http://schemas.microsoft.com/office/powerpoint/2010/main" val="171298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ED8B8-5911-4DE0-B0B5-11427DDBDCF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4BCB0D-FD8A-4BFB-94CA-01220F527F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94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C7A622-6E59-481C-A934-D7D4F2CC6A3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AE446-82E5-47B0-B1EA-5C586F70928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76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3F1992-B871-461A-AE50-98B3890BEF8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55220B-D18D-45C1-81B2-4A1D5F955E6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64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478D7D-F5C0-4310-B3BB-6AF0DB13DEC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A79EC7-F41D-4A74-8BAE-6095C5FAC4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19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F85782-DD17-4784-9686-74370822AFC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D61ABC-F8A4-4F5F-B9CA-A0F915BC962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0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92EAE6-55A7-4971-864E-DC8B746F77F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278A9-FD7F-4ACA-BAA8-4B00788F1CE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312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B214C-EB50-4E02-81DE-A69C2DF0FFA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1B50D7-63C5-4320-9EA2-DA1330D81AA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19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5F64D79-2CDD-449A-BB68-15866489B1A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99A83BF-047C-475D-B506-47E2DEE5373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416375"/>
            <a:ext cx="7356476" cy="2004611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380140" y="1155701"/>
            <a:ext cx="7113977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984741"/>
            <a:ext cx="7356476" cy="286788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072835"/>
            <a:ext cx="7356476" cy="26917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719584"/>
            <a:ext cx="7356476" cy="339820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3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274362"/>
            <a:ext cx="7356476" cy="428863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350459" y="1155701"/>
            <a:ext cx="7173339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636840"/>
            <a:ext cx="7356476" cy="3563691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355095" y="1155701"/>
            <a:ext cx="7164058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862989"/>
            <a:ext cx="7356476" cy="311138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2015-08-21T09:16:54Z</dcterms:modified>
</cp:coreProperties>
</file>