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42"/>
  </p:notesMasterIdLst>
  <p:handoutMasterIdLst>
    <p:handoutMasterId r:id="rId43"/>
  </p:handoutMasterIdLst>
  <p:sldIdLst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902" r:id="rId14"/>
    <p:sldId id="889" r:id="rId15"/>
    <p:sldId id="890" r:id="rId16"/>
    <p:sldId id="891" r:id="rId17"/>
    <p:sldId id="892" r:id="rId18"/>
    <p:sldId id="893" r:id="rId19"/>
    <p:sldId id="894" r:id="rId20"/>
    <p:sldId id="895" r:id="rId21"/>
    <p:sldId id="896" r:id="rId22"/>
    <p:sldId id="897" r:id="rId23"/>
    <p:sldId id="898" r:id="rId24"/>
    <p:sldId id="899" r:id="rId25"/>
    <p:sldId id="903" r:id="rId26"/>
    <p:sldId id="904" r:id="rId27"/>
    <p:sldId id="905" r:id="rId28"/>
    <p:sldId id="906" r:id="rId29"/>
    <p:sldId id="907" r:id="rId30"/>
    <p:sldId id="908" r:id="rId31"/>
    <p:sldId id="909" r:id="rId32"/>
    <p:sldId id="910" r:id="rId33"/>
    <p:sldId id="911" r:id="rId34"/>
    <p:sldId id="912" r:id="rId35"/>
    <p:sldId id="913" r:id="rId36"/>
    <p:sldId id="914" r:id="rId37"/>
    <p:sldId id="915" r:id="rId38"/>
    <p:sldId id="916" r:id="rId39"/>
    <p:sldId id="917" r:id="rId40"/>
    <p:sldId id="918" r:id="rId4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>
        <p:scale>
          <a:sx n="70" d="100"/>
          <a:sy n="70" d="100"/>
        </p:scale>
        <p:origin x="1738" y="149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D50C487-552A-C0B6-2F7B-E86B8885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55" y="525657"/>
            <a:ext cx="7989946" cy="26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08E1BDE-8156-B4C2-9963-F9A3661F8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1"/>
            <a:ext cx="814507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5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FADA8D7-51BF-F065-1593-C50F4481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42" y="116632"/>
            <a:ext cx="5723116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CAD941F-614C-A830-51A5-33F20595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35" y="138284"/>
            <a:ext cx="5694466" cy="59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8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673A8A4-7D70-FF97-73F3-D5ADA9655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69" y="1267591"/>
            <a:ext cx="7844937" cy="12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0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99D729F-9E86-F6E5-2958-67A3051E2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29" y="1286642"/>
            <a:ext cx="7857628" cy="12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9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820B4A8-EF5C-18C2-3909-49EF31B78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64" y="1309472"/>
            <a:ext cx="7852254" cy="19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4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0A74391-C29B-331A-4730-957F390F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59" y="165998"/>
            <a:ext cx="7440578" cy="56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9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5E1770C-512D-7DB4-FA85-6642A22D3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6" y="1333443"/>
            <a:ext cx="7898070" cy="13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9B8DD0A-057A-C6BF-5BFB-D74B43C96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59" y="1344336"/>
            <a:ext cx="7865470" cy="12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3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C068D9A-C871-746B-3F1A-F703473D2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64" y="1341057"/>
            <a:ext cx="7852280" cy="152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8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C986F43-C37F-9542-284D-F3F61FFC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31" y="1197675"/>
            <a:ext cx="7953523" cy="12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43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ED20D78-29C7-1903-A0E3-394FE0B66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22770"/>
            <a:ext cx="7437461" cy="51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11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F1BD65D-0A0B-AF5E-BFEC-E63C1495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19" y="781741"/>
            <a:ext cx="7431667" cy="47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57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DFA410A-257F-A581-DFCC-4606D3A6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03" y="1345966"/>
            <a:ext cx="7909883" cy="13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20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13F44DA-2F55-0082-925B-F185D1C44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14" y="188640"/>
            <a:ext cx="7448416" cy="59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6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ABE4CCE-4CFE-978D-6449-2F161473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78" y="1355773"/>
            <a:ext cx="7909838" cy="10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6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DEB6865-FDAC-AAB9-EA7A-068CEEBD4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5" y="1394955"/>
            <a:ext cx="7899835" cy="12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70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62084A3-94DE-3949-2853-A31150010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05" y="1410195"/>
            <a:ext cx="7886537" cy="11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44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FFC2981-D42C-1BC7-6530-E9F71C765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88" y="858769"/>
            <a:ext cx="7510942" cy="250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3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8EB4155-5767-8E90-D9C6-B4AB5F78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58" y="1399309"/>
            <a:ext cx="7878431" cy="11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1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C0BA59C-1194-3DED-3E75-C0B17B49C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48" y="861442"/>
            <a:ext cx="7503865" cy="35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2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EAAADB5-EFCA-4F2B-D028-23C9667FE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84" y="1211808"/>
            <a:ext cx="7979832" cy="27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89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0C35193-BEBE-DC7E-DF7C-27A83F68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10" y="870147"/>
            <a:ext cx="7470119" cy="36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53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B5381BC-9788-A3E9-5A7F-EA9974ECA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50" y="1413992"/>
            <a:ext cx="7896780" cy="150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67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635D087-76D7-0976-B033-A4E82CA15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5" y="1416706"/>
            <a:ext cx="7857711" cy="17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30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FB488E2-5732-2AA0-A0C0-A3197380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08" y="404664"/>
            <a:ext cx="7864522" cy="54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38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B55C375-40D6-D395-12EA-F1C5D7547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93" y="407974"/>
            <a:ext cx="7864523" cy="55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06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0018B32-3013-C4AB-964C-744D73D19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03" y="1412370"/>
            <a:ext cx="7900125" cy="12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13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BADE275-4C5B-9046-F022-61472D667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58" y="980728"/>
            <a:ext cx="7887423" cy="31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16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3E1295F-9430-1F15-39F7-D2C771BEB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08" y="1348017"/>
            <a:ext cx="7890598" cy="17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5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CEAD8B-8FBA-C37C-4887-AE9321BC0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34" y="1215637"/>
            <a:ext cx="7929276" cy="24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8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7E4ADF5-E9A9-E3E9-C03D-7A110DA2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28" y="158356"/>
            <a:ext cx="7406636" cy="60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9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8BB6D4D-FD34-A9CA-1354-4F303C88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05" y="1248579"/>
            <a:ext cx="7907410" cy="15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5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8A7FF40-B0FE-A180-33CF-A594EACF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07" y="1268632"/>
            <a:ext cx="7870228" cy="24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5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CE36DCF-3D14-E753-2D82-065AB509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95" y="1267641"/>
            <a:ext cx="7878294" cy="12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7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C92C70F-F5EA-97D0-B819-8D354E874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59" y="165997"/>
            <a:ext cx="7440578" cy="56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39152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16574</TotalTime>
  <Words>0</Words>
  <Application>Microsoft Office PowerPoint</Application>
  <PresentationFormat>Skærmshow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37</vt:i4>
      </vt:variant>
    </vt:vector>
  </HeadingPairs>
  <TitlesOfParts>
    <vt:vector size="49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252</cp:revision>
  <cp:lastPrinted>2025-07-01T13:09:51Z</cp:lastPrinted>
  <dcterms:created xsi:type="dcterms:W3CDTF">2012-08-31T07:41:01Z</dcterms:created>
  <dcterms:modified xsi:type="dcterms:W3CDTF">2025-07-02T18:01:38Z</dcterms:modified>
</cp:coreProperties>
</file>