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879" r:id="rId6"/>
    <p:sldId id="893" r:id="rId7"/>
    <p:sldId id="894" r:id="rId8"/>
    <p:sldId id="895" r:id="rId9"/>
    <p:sldId id="896" r:id="rId10"/>
    <p:sldId id="897" r:id="rId11"/>
    <p:sldId id="898" r:id="rId12"/>
    <p:sldId id="901" r:id="rId13"/>
    <p:sldId id="902" r:id="rId14"/>
    <p:sldId id="903" r:id="rId15"/>
    <p:sldId id="899" r:id="rId16"/>
    <p:sldId id="900" r:id="rId17"/>
    <p:sldId id="904" r:id="rId18"/>
    <p:sldId id="905" r:id="rId19"/>
    <p:sldId id="906" r:id="rId20"/>
    <p:sldId id="908" r:id="rId21"/>
    <p:sldId id="909" r:id="rId22"/>
    <p:sldId id="910" r:id="rId23"/>
    <p:sldId id="907" r:id="rId24"/>
    <p:sldId id="911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DC2C1063-8DE5-C195-75AE-F64EE837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26" y="544728"/>
            <a:ext cx="7951783" cy="25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51E69-5E77-0DBA-BF6C-8878AF024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Parallel&#10;&#10;AI-genereret indhold kan være ukorrekt.">
            <a:extLst>
              <a:ext uri="{FF2B5EF4-FFF2-40B4-BE49-F238E27FC236}">
                <a16:creationId xmlns:a16="http://schemas.microsoft.com/office/drawing/2014/main" id="{4953991E-141E-0D79-2E79-468966375C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483"/>
          <a:stretch>
            <a:fillRect/>
          </a:stretch>
        </p:blipFill>
        <p:spPr>
          <a:xfrm>
            <a:off x="1351158" y="532269"/>
            <a:ext cx="7086259" cy="725032"/>
          </a:xfrm>
          <a:prstGeom prst="rect">
            <a:avLst/>
          </a:prstGeom>
        </p:spPr>
      </p:pic>
      <p:pic>
        <p:nvPicPr>
          <p:cNvPr id="2" name="Billede 1" descr="Et billede, der indeholder tekst, skærmbillede, Font/skrifttype, Parallel&#10;&#10;AI-genereret indhold kan være ukorrekt.">
            <a:extLst>
              <a:ext uri="{FF2B5EF4-FFF2-40B4-BE49-F238E27FC236}">
                <a16:creationId xmlns:a16="http://schemas.microsoft.com/office/drawing/2014/main" id="{599B3263-FFB9-3109-9AFA-84B7F4B0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601" b="119"/>
          <a:stretch>
            <a:fillRect/>
          </a:stretch>
        </p:blipFill>
        <p:spPr>
          <a:xfrm>
            <a:off x="1352274" y="1267690"/>
            <a:ext cx="7086259" cy="4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63FE-1F68-37E2-1D89-BECC2E3A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367D9543-A9B1-FE7A-E1B5-8E136A14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41" y="1087744"/>
            <a:ext cx="7044059" cy="29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15E91-7984-8EEA-EBC9-462ED9D6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Ansigt, menneske, skærmbillede&#10;&#10;AI-genereret indhold kan være ukorrekt.">
            <a:extLst>
              <a:ext uri="{FF2B5EF4-FFF2-40B4-BE49-F238E27FC236}">
                <a16:creationId xmlns:a16="http://schemas.microsoft.com/office/drawing/2014/main" id="{56856CE4-4A6A-F967-CC76-05688F45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5544616" cy="59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F903-10EF-87DE-A23C-911481EC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59D9F2D3-E48D-5A87-5722-79FF07FAC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876118"/>
            <a:ext cx="7062577" cy="45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62BC-61DF-9E41-2CF7-CBD7E0F6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0D8E4F6-B156-0455-E089-A9716A8F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1" y="1541209"/>
            <a:ext cx="7574973" cy="16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2E150-AFE9-DDA3-EEEB-6357278CA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Rektangel&#10;&#10;AI-genereret indhold kan være ukorrekt.">
            <a:extLst>
              <a:ext uri="{FF2B5EF4-FFF2-40B4-BE49-F238E27FC236}">
                <a16:creationId xmlns:a16="http://schemas.microsoft.com/office/drawing/2014/main" id="{BB1339C9-DEDB-C64A-EDF2-33D334B5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73" y="980728"/>
            <a:ext cx="7043953" cy="41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00B2-38C9-71CA-A5DD-5AF2695E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43F94003-E421-6CB0-D6E2-BA928B21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91" y="424301"/>
            <a:ext cx="6591871" cy="55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DB58-B847-FDCD-64E6-51841957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22C1230-ABD3-102D-00F6-094E9DA6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7110463" cy="35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387B-E9E3-F86C-F6A4-249A994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C448C22C-921E-AE5A-D2F7-157C1FE0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73" y="662871"/>
            <a:ext cx="6591871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3850-CB2B-2579-4B5C-A5A5CA721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886F0D8-1F47-9B3F-A4C0-9278083A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82" y="927066"/>
            <a:ext cx="6593765" cy="38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0D4BBA31-F7F8-68C7-AF7B-15ED3494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84"/>
          <a:stretch>
            <a:fillRect/>
          </a:stretch>
        </p:blipFill>
        <p:spPr>
          <a:xfrm>
            <a:off x="1909987" y="454571"/>
            <a:ext cx="5824314" cy="53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6BCCC-5506-F71E-0FF1-5C7A2EB81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2FCD2F4-344C-7283-1EBA-08938A33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54" y="946433"/>
            <a:ext cx="6589713" cy="41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5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CEBB34E-297B-E313-07C9-D8809AE8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2" y="1772815"/>
            <a:ext cx="7605540" cy="31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9236AF79-6DD6-5780-E601-EE76550B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83" y="1135589"/>
            <a:ext cx="7078917" cy="37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A1D568BE-5AF7-5381-A0DD-7FC61DFF2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5594"/>
            <a:ext cx="7107757" cy="44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AF9F5711-0CD7-AA94-4628-7FA8BD2C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60186"/>
            <a:ext cx="7016024" cy="4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C77093F-BE7A-FE84-A58F-A4212790C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81" y="1537754"/>
            <a:ext cx="7622002" cy="28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CDFBA-D8F5-EEF8-DC4F-571DA711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3F57996-D014-0F13-679F-FF2917C2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08" y="877498"/>
            <a:ext cx="7019691" cy="45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64935-B0C8-8529-8716-1971BCCC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Parallel&#10;&#10;AI-genereret indhold kan være ukorrekt.">
            <a:extLst>
              <a:ext uri="{FF2B5EF4-FFF2-40B4-BE49-F238E27FC236}">
                <a16:creationId xmlns:a16="http://schemas.microsoft.com/office/drawing/2014/main" id="{4A4C2099-F984-DCDF-2BB2-49377159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464496" cy="60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5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4AC17-8187-9F9C-4557-A3248EBF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Parallel&#10;&#10;AI-genereret indhold kan være ukorrekt.">
            <a:extLst>
              <a:ext uri="{FF2B5EF4-FFF2-40B4-BE49-F238E27FC236}">
                <a16:creationId xmlns:a16="http://schemas.microsoft.com/office/drawing/2014/main" id="{643E535E-BD0C-3E87-C70C-348F2896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422"/>
          <a:stretch>
            <a:fillRect/>
          </a:stretch>
        </p:blipFill>
        <p:spPr>
          <a:xfrm>
            <a:off x="1351158" y="532268"/>
            <a:ext cx="7086259" cy="48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5182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16479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2025-12-06T20:19:28Z</cp:lastPrinted>
  <dcterms:created xsi:type="dcterms:W3CDTF">2012-08-31T07:41:01Z</dcterms:created>
  <dcterms:modified xsi:type="dcterms:W3CDTF">2025-12-21T16:03:10Z</dcterms:modified>
</cp:coreProperties>
</file>