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21305"/>
            <a:ext cx="7964012" cy="24520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35899"/>
            <a:ext cx="7964012" cy="35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5922"/>
            <a:ext cx="7974491" cy="27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0" y="1268760"/>
            <a:ext cx="7953533" cy="407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239" y="548680"/>
            <a:ext cx="6813232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48680"/>
            <a:ext cx="6235936" cy="539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47" y="548680"/>
            <a:ext cx="6904684" cy="53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795" y="547662"/>
            <a:ext cx="6424557" cy="536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9</cp:revision>
  <dcterms:created xsi:type="dcterms:W3CDTF">2015-07-14T11:20:10Z</dcterms:created>
  <dcterms:modified xsi:type="dcterms:W3CDTF">2015-08-21T10:05:41Z</dcterms:modified>
</cp:coreProperties>
</file>