
<file path=[Content_Types].xml><?xml version="1.0" encoding="utf-8"?>
<Types xmlns="http://schemas.openxmlformats.org/package/2006/content-types"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5" autoAdjust="0"/>
  </p:normalViewPr>
  <p:slideViewPr>
    <p:cSldViewPr snapToGrid="0">
      <p:cViewPr varScale="1">
        <p:scale>
          <a:sx n="99" d="100"/>
          <a:sy n="99" d="100"/>
        </p:scale>
        <p:origin x="9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package" Target="../embeddings/Microsoft_PowerPoint_Presentation.pptx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F24087-8094-4E0E-9331-213EDB51A6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4E6A93-C721-4F3F-B8D6-156E032FB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D646E7-5242-4B4D-BF08-600EEF8A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F4A7AF5-B7B7-4DEE-8D0D-5A6CFAE2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599CF6-4571-4E50-A4C0-E4E7987D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269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>
            <a:hlinkClick r:id="" action="ppaction://ole?verb=0"/>
            <a:extLst>
              <a:ext uri="{FF2B5EF4-FFF2-40B4-BE49-F238E27FC236}">
                <a16:creationId xmlns:a16="http://schemas.microsoft.com/office/drawing/2014/main" id="{375007B2-AA9E-4350-A34D-8E1E2C5FE8F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6023962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2" imgW="4762440" imgH="3571920" progId="PowerPoint.Show.12">
                  <p:embed/>
                </p:oleObj>
              </mc:Choice>
              <mc:Fallback>
                <p:oleObj name="Presentation" r:id="rId2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C18750AE-7588-4EF7-95FD-BA04538695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91" y="1714261"/>
            <a:ext cx="5144218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81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060C0B0-E408-41CF-83AD-4A302253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8B8A07E-9345-4524-AD49-36C303CB0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0863C8-2FC3-4808-9656-39D1CC7F6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D724-06C0-4953-9F3F-FA4CF40E4AF4}" type="datetimeFigureOut">
              <a:rPr lang="da-DK" smtClean="0"/>
              <a:t>14-06-2021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92E890-F594-40F9-BCF1-996145D71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5233E5-D1CD-42FB-994D-C03ABA32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4B45-8E5E-498F-BE8B-24D5B11AE13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036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3482810-D4DA-4436-9C8C-801A0C7C3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5092" cy="27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57BF1DDB-2BAC-4338-ADFE-2259E5AEA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631" y="496096"/>
            <a:ext cx="8405357" cy="42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3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53C8605-C7EE-4FA1-AAD7-789F9ADE0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5092" cy="385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3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1D7AFC8-5547-4738-B822-ADB834499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78408"/>
            <a:ext cx="8452080" cy="599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7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0753F91-7D21-4047-A1AE-E100A6371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78409"/>
            <a:ext cx="8452080" cy="605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68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8D448F0-2B8E-4CA3-BED3-E2969CD06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7"/>
            <a:ext cx="8452080" cy="29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40294D8-6018-476E-B7FC-E92C7074E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502395"/>
            <a:ext cx="8452080" cy="501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2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6E42F73-3253-4742-9FB6-415B2918A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908" y="496096"/>
            <a:ext cx="8455092" cy="325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3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2A4CBE03-8F4F-46FB-9335-C8AEC0221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" y="930448"/>
            <a:ext cx="685896" cy="478221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D10BDB97-30D7-408E-8309-16215675B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65" y="6362631"/>
            <a:ext cx="5982535" cy="49536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EA4312FA-F68E-46BD-9D25-D50AD76C9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15"/>
          <a:stretch/>
        </p:blipFill>
        <p:spPr>
          <a:xfrm>
            <a:off x="1" y="6362630"/>
            <a:ext cx="4713316" cy="495369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DC373E1-F5A2-413F-9FB8-42CED797EF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5487519"/>
            <a:ext cx="688908" cy="992192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BEE2F160-3312-4088-BE07-9A0ADE2E8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68"/>
          <a:stretch/>
        </p:blipFill>
        <p:spPr>
          <a:xfrm>
            <a:off x="0" y="0"/>
            <a:ext cx="688908" cy="992192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237C52F-9D13-497B-BDD9-52593CBAF2B9}"/>
              </a:ext>
            </a:extLst>
          </p:cNvPr>
          <p:cNvSpPr txBox="1"/>
          <p:nvPr/>
        </p:nvSpPr>
        <p:spPr>
          <a:xfrm>
            <a:off x="876431" y="6441037"/>
            <a:ext cx="3336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Ledelse i praksis – 5. udgave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F583E44-1A39-43B5-A914-C90511263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20" y="78409"/>
            <a:ext cx="8452080" cy="62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18887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 i praksis 5 udgave - PowerPoint Master" id="{29C3EC8F-CB44-4939-9ED9-B85E111A3707}" vid="{E2E5E1FD-913A-4337-A1B5-36DCFB1149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 i praksis 5 udgave - PowerPoint Master</Template>
  <TotalTime>15</TotalTime>
  <Words>63</Words>
  <Application>Microsoft Office PowerPoint</Application>
  <PresentationFormat>Skærmshow (4:3)</PresentationFormat>
  <Paragraphs>9</Paragraphs>
  <Slides>9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Verdana</vt:lpstr>
      <vt:lpstr>Brugerdefineret design</vt:lpstr>
      <vt:lpstr>Presentation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Peter</dc:creator>
  <cp:lastModifiedBy>Peter Peter</cp:lastModifiedBy>
  <cp:revision>12</cp:revision>
  <dcterms:created xsi:type="dcterms:W3CDTF">2021-06-07T19:03:46Z</dcterms:created>
  <dcterms:modified xsi:type="dcterms:W3CDTF">2021-06-14T14:17:25Z</dcterms:modified>
</cp:coreProperties>
</file>