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56801"/>
            <a:ext cx="7995449" cy="2399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7964012" cy="324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806" y="1052736"/>
            <a:ext cx="7211432" cy="436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752"/>
            <a:ext cx="7979731" cy="42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4" y="1658486"/>
            <a:ext cx="7932575" cy="308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26" y="1100756"/>
            <a:ext cx="7130458" cy="448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08" y="2418702"/>
            <a:ext cx="7958773" cy="176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9</cp:revision>
  <dcterms:created xsi:type="dcterms:W3CDTF">2015-07-14T11:20:10Z</dcterms:created>
  <dcterms:modified xsi:type="dcterms:W3CDTF">2015-08-21T11:20:14Z</dcterms:modified>
</cp:coreProperties>
</file>