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930" y="0"/>
            <a:ext cx="4967003" cy="664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748464" cy="412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004" y="0"/>
            <a:ext cx="5851316" cy="66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748464" cy="338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0"/>
            <a:ext cx="8747929" cy="586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748464" cy="536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4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13</cp:revision>
  <dcterms:created xsi:type="dcterms:W3CDTF">2012-07-25T12:14:28Z</dcterms:created>
  <dcterms:modified xsi:type="dcterms:W3CDTF">2012-08-03T14:01:47Z</dcterms:modified>
</cp:coreProperties>
</file>