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1" r:id="rId1"/>
    <p:sldMasterId id="2147484046" r:id="rId2"/>
    <p:sldMasterId id="2147484014" r:id="rId3"/>
    <p:sldMasterId id="2147483989" r:id="rId4"/>
  </p:sldMasterIdLst>
  <p:notesMasterIdLst>
    <p:notesMasterId r:id="rId9"/>
  </p:notesMasterIdLst>
  <p:handoutMasterIdLst>
    <p:handoutMasterId r:id="rId10"/>
  </p:handoutMasterIdLst>
  <p:sldIdLst>
    <p:sldId id="881" r:id="rId5"/>
    <p:sldId id="894" r:id="rId6"/>
    <p:sldId id="899" r:id="rId7"/>
    <p:sldId id="903" r:id="rId8"/>
  </p:sldIdLst>
  <p:sldSz cx="9144000" cy="6858000" type="screen4x3"/>
  <p:notesSz cx="6797675" cy="9928225"/>
  <p:defaultTextStyle>
    <a:defPPr>
      <a:defRPr lang="da-DK"/>
    </a:defPPr>
    <a:lvl1pPr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838">
          <p15:clr>
            <a:srgbClr val="A4A3A4"/>
          </p15:clr>
        </p15:guide>
        <p15:guide id="2" pos="768">
          <p15:clr>
            <a:srgbClr val="A4A3A4"/>
          </p15:clr>
        </p15:guide>
        <p15:guide id="3" pos="54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4"/>
    <a:srgbClr val="99CC00"/>
    <a:srgbClr val="669900"/>
    <a:srgbClr val="FF9900"/>
    <a:srgbClr val="FF5050"/>
    <a:srgbClr val="009900"/>
    <a:srgbClr val="FF0000"/>
    <a:srgbClr val="FF66CC"/>
    <a:srgbClr val="7A8FBA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llemlayout 2 - Markerin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Ingen typografi, intet git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Mellemlayout 2 - Markering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2" autoAdjust="0"/>
    <p:restoredTop sz="94744" autoAdjust="0"/>
  </p:normalViewPr>
  <p:slideViewPr>
    <p:cSldViewPr>
      <p:cViewPr varScale="1">
        <p:scale>
          <a:sx n="74" d="100"/>
          <a:sy n="74" d="100"/>
        </p:scale>
        <p:origin x="1642" y="77"/>
      </p:cViewPr>
      <p:guideLst>
        <p:guide orient="horz" pos="3838"/>
        <p:guide pos="768"/>
        <p:guide pos="54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46"/>
    </p:cViewPr>
  </p:sorterViewPr>
  <p:notesViewPr>
    <p:cSldViewPr>
      <p:cViewPr varScale="1">
        <p:scale>
          <a:sx n="55" d="100"/>
          <a:sy n="55" d="100"/>
        </p:scale>
        <p:origin x="2453" y="58"/>
      </p:cViewPr>
      <p:guideLst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946190" cy="49672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t" anchorCtr="0" compatLnSpc="1">
            <a:prstTxWarp prst="textNoShape">
              <a:avLst/>
            </a:prstTxWarp>
          </a:bodyPr>
          <a:lstStyle>
            <a:lvl1pPr defTabSz="914493">
              <a:defRPr sz="1200"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487" y="2"/>
            <a:ext cx="2946189" cy="49672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t" anchorCtr="0" compatLnSpc="1">
            <a:prstTxWarp prst="textNoShape">
              <a:avLst/>
            </a:prstTxWarp>
          </a:bodyPr>
          <a:lstStyle>
            <a:lvl1pPr algn="r" defTabSz="914493">
              <a:defRPr sz="1200"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499"/>
            <a:ext cx="2946190" cy="49672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b" anchorCtr="0" compatLnSpc="1">
            <a:prstTxWarp prst="textNoShape">
              <a:avLst/>
            </a:prstTxWarp>
          </a:bodyPr>
          <a:lstStyle>
            <a:lvl1pPr defTabSz="914493">
              <a:defRPr sz="1200"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487" y="9431499"/>
            <a:ext cx="2946189" cy="49672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b" anchorCtr="0" compatLnSpc="1">
            <a:prstTxWarp prst="textNoShape">
              <a:avLst/>
            </a:prstTxWarp>
          </a:bodyPr>
          <a:lstStyle>
            <a:lvl1pPr algn="r" defTabSz="914493">
              <a:defRPr sz="1200">
                <a:cs typeface="+mn-cs"/>
              </a:defRPr>
            </a:lvl1pPr>
          </a:lstStyle>
          <a:p>
            <a:pPr>
              <a:defRPr/>
            </a:pPr>
            <a:fld id="{34B6A0B8-9EB3-4B3D-9968-23E3467E3CD4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946190" cy="49672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t" anchorCtr="0" compatLnSpc="1">
            <a:prstTxWarp prst="textNoShape">
              <a:avLst/>
            </a:prstTxWarp>
          </a:bodyPr>
          <a:lstStyle>
            <a:lvl1pPr defTabSz="914493">
              <a:defRPr sz="1200"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487" y="2"/>
            <a:ext cx="2946189" cy="49672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t" anchorCtr="0" compatLnSpc="1">
            <a:prstTxWarp prst="textNoShape">
              <a:avLst/>
            </a:prstTxWarp>
          </a:bodyPr>
          <a:lstStyle>
            <a:lvl1pPr algn="r" defTabSz="914493">
              <a:defRPr sz="1200"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890" y="4714956"/>
            <a:ext cx="4983903" cy="446897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noProof="0"/>
              <a:t>Klik for at redigere teksttypografierne i masteren</a:t>
            </a:r>
          </a:p>
          <a:p>
            <a:pPr lvl="1"/>
            <a:r>
              <a:rPr lang="da-DK" noProof="0"/>
              <a:t>Andet niveau</a:t>
            </a:r>
          </a:p>
          <a:p>
            <a:pPr lvl="2"/>
            <a:r>
              <a:rPr lang="da-DK" noProof="0"/>
              <a:t>Tredje niveau</a:t>
            </a:r>
          </a:p>
          <a:p>
            <a:pPr lvl="3"/>
            <a:r>
              <a:rPr lang="da-DK" noProof="0"/>
              <a:t>Fjerde niveau</a:t>
            </a:r>
          </a:p>
          <a:p>
            <a:pPr lvl="4"/>
            <a:r>
              <a:rPr lang="da-DK" noProof="0"/>
              <a:t>Femte niveau</a:t>
            </a:r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499"/>
            <a:ext cx="2946190" cy="49672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b" anchorCtr="0" compatLnSpc="1">
            <a:prstTxWarp prst="textNoShape">
              <a:avLst/>
            </a:prstTxWarp>
          </a:bodyPr>
          <a:lstStyle>
            <a:lvl1pPr defTabSz="914493">
              <a:defRPr sz="1200"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487" y="9431499"/>
            <a:ext cx="2946189" cy="49672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b" anchorCtr="0" compatLnSpc="1">
            <a:prstTxWarp prst="textNoShape">
              <a:avLst/>
            </a:prstTxWarp>
          </a:bodyPr>
          <a:lstStyle>
            <a:lvl1pPr algn="r" defTabSz="914493">
              <a:defRPr sz="1200">
                <a:cs typeface="+mn-cs"/>
              </a:defRPr>
            </a:lvl1pPr>
          </a:lstStyle>
          <a:p>
            <a:pPr>
              <a:defRPr/>
            </a:pPr>
            <a:fld id="{98E43643-EBDB-4162-9EF2-C969BED7B010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16EA18-EC2D-AB68-7F93-89A7AFD6A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Gill Sans MT" panose="020B0502020104020203" pitchFamily="34" charset="0"/>
              </a:defRPr>
            </a:lvl1pPr>
          </a:lstStyle>
          <a:p>
            <a:r>
              <a:rPr lang="da-DK" dirty="0"/>
              <a:t>Klik for at redigere titeltypografien i masteren</a:t>
            </a:r>
          </a:p>
        </p:txBody>
      </p:sp>
    </p:spTree>
    <p:extLst>
      <p:ext uri="{BB962C8B-B14F-4D97-AF65-F5344CB8AC3E}">
        <p14:creationId xmlns:p14="http://schemas.microsoft.com/office/powerpoint/2010/main" val="74977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3F1598-6027-9CDF-8981-941FF694A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570B598A-7B21-FD81-874C-9320BD81C8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00383F40-1EE1-D498-55B1-F11D0EBA4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EE5DE952-7CE0-6207-4CE5-82192EA71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32723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BB373412-7242-D001-130F-230537CD2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681303DA-3A2F-7B77-7A51-7F64CC672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5323D105-814F-0236-82D5-FB6D56A4C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945555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969AA0-B4C8-AA2F-A4B2-98B02D72EC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1B284E1-C8DA-5C4A-A0B6-65C97FF072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623E844D-2611-4294-D890-EE102F4E2A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C1F6A64D-AD3F-AE9E-FA76-2FE207CAC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D909D060-7BC5-7E67-75CB-011520C7B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45A22FFC-E518-5C0E-75A0-E59E1397E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87786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0A2BE3-FF27-54C5-B2E5-7992FF9238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5FFD337D-AD55-4B81-3E74-99A972EED8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BAAF4149-ADA0-09E1-B850-595BD2A822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130CBFDE-A1F6-C8FA-0290-8E169A02E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AED34035-0433-5D0C-DDF9-6ADFB9497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1AD13832-FCE3-452D-CD44-40C8EC3A3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737685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A5317C-D46D-8360-F4DA-02F1311AF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68D5392A-49FE-061E-294F-6F69BBF329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848232CE-B481-4B0D-16B6-C66606EB68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4533AB8-E95E-EA4A-4EB8-C83A0E1A9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7E1093C8-EBC6-FC81-2667-D6B8CB588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80271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A3A2A7CD-A093-EF2A-DF56-BCA22B6E0E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9F2BE70B-2F0B-4DA7-635F-D57CFF1B63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A777ABA-DCBF-B82A-7A1B-FD36E5E99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654007FB-DE5D-CDF1-0046-207CD2541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48067E02-3BFB-202E-3C75-DBAD73B44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675228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5331D0-875D-70CF-25C6-C2109A828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</p:spTree>
    <p:extLst>
      <p:ext uri="{BB962C8B-B14F-4D97-AF65-F5344CB8AC3E}">
        <p14:creationId xmlns:p14="http://schemas.microsoft.com/office/powerpoint/2010/main" val="23461997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BEB831-FB98-62BC-77C3-080073C346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2F1B37E5-69A0-F60E-073C-3680D78C15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A5FAFC7F-8A45-178B-D0B2-4018BD40B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8A4C90A-7800-C355-249D-479DA73A24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7DA23EA-401B-D95B-2232-72B308C44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39119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D8CC76-F76F-ABD8-FF85-0CADB6256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23C5A89B-417B-092D-6405-EF1ED7BBBD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0717331-6715-DCD5-9C8D-C83CB9BBE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951A385-4F7F-246D-8693-1C3519EB0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181E63A-8B2C-872C-FA5F-5FD7C43BF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352260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D9FF29-F489-D08D-A32A-E165C90A5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1F6A92B9-BC45-71B7-90B5-AE16D17BE5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86AFA97-5E59-0A7E-B92F-87B9E4430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D02BD506-A7F5-2BE0-BFF1-724F15524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55FA2327-0DC8-704B-658E-49E9CCE3D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66665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C87B07-6744-6CFB-D065-F76796E3F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</p:spTree>
    <p:extLst>
      <p:ext uri="{BB962C8B-B14F-4D97-AF65-F5344CB8AC3E}">
        <p14:creationId xmlns:p14="http://schemas.microsoft.com/office/powerpoint/2010/main" val="27496630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8CC8F8-812C-D2AB-4CED-9FA3DFA3D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412E265-033B-DCC3-1853-E6B2E19719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F15D0D3D-2DE5-9142-C495-7F87F6FD2D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2114CEA4-0FA9-543C-7D3A-860500EC1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A325B82B-B2F4-F5EF-EE2F-C7A8615A7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FC4DCD04-D746-5898-88D6-C94AD66F2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32692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8D6427-01A9-B1D0-9050-6C397C9558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521E24E8-1101-2E3D-C21A-A43A0CB4B7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2AF45898-0560-3BEF-0D8F-6FFECC0F41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F76F4BFC-8E56-B71C-3B7B-F7188D13A6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A1B16C43-9B78-2DF6-2756-0F6D3F4EE2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6E1011AF-822F-AF52-B8C9-33094BFB1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FA671A43-AAC0-234B-9F18-FFDC2EED99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4EC4FC47-678B-D11A-A0AD-272B289D3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5591765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D6E8FF-B2BA-E992-72F1-BBE135FA0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17180AFD-0596-064D-48A6-DF471B254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A545862D-7312-ECEE-56E0-F3545BFB2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BD6A4C58-B34B-16EB-A58F-91C01D46E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6305258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41D0DA33-1EEA-B75F-D60C-364B35A2F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C9E94ED5-EC0C-AEF9-3D08-ECF1CF707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686A7723-8620-932B-AED1-A72058721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4131624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6FCE74-DDD5-828D-7582-B7EEF9AA12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D757022-83E1-E367-7083-D4E8965C87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42E6E5E3-F6F6-80C3-0BF5-C3D74C05EA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28B1FE55-0A84-2FBF-4415-0ADFA7F4C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2BE21E2C-2A7E-9271-14ED-13C1CEACA5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50E51A51-1992-B41A-01FB-753C8A611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5650979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D111C8-D275-33F5-7CB7-2D23A94DBB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226D22F6-BA59-28E1-BC72-7847D37285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B9394FC5-4914-46C9-91C4-D614E93F02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C417B19B-CBDF-3207-EFA8-A75E2D882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68298C78-5FE8-2267-ED97-54881A4FA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D87D83E5-F8E5-F679-E4BA-E5471A695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8562688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D4D724-4725-2975-2654-631733ECE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34CB978D-13D7-55DB-0ED9-E0721E47E7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33C3EE5-72C5-D575-957D-188F45B42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89B3706-4E0C-1957-DF01-B646ABA07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FC33852-3DC6-3836-503F-A48F4C79C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1355706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CF0FCC6D-E824-09BF-57FE-025A310471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F64A407E-9EDC-0855-E008-9D32488111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B0BA52BF-4ACA-A866-A707-DB454041F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6FB9EECB-BAB8-C031-4233-76193F0B0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E540B415-5CEF-AC2B-F622-5D95C7D05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5422113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a-DK"/>
              <a:t>Klik for at redigere undertiteltypografien i masteren</a:t>
            </a:r>
          </a:p>
        </p:txBody>
      </p:sp>
    </p:spTree>
  </p:cSld>
  <p:clrMapOvr>
    <a:masterClrMapping/>
  </p:clrMapOvr>
  <p:transition spd="med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EC3D74-0831-486C-5050-0D51DDB33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</p:spTree>
    <p:extLst>
      <p:ext uri="{BB962C8B-B14F-4D97-AF65-F5344CB8AC3E}">
        <p14:creationId xmlns:p14="http://schemas.microsoft.com/office/powerpoint/2010/main" val="290806605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</p:spTree>
  </p:cSld>
  <p:clrMapOvr>
    <a:masterClrMapping/>
  </p:clrMapOvr>
  <p:transition spd="med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916113"/>
            <a:ext cx="4038600" cy="4210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916113"/>
            <a:ext cx="4038600" cy="4210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</p:cSld>
  <p:clrMapOvr>
    <a:masterClrMapping/>
  </p:clrMapOvr>
  <p:transition spd="med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</p:cSld>
  <p:clrMapOvr>
    <a:masterClrMapping/>
  </p:clrMapOvr>
  <p:transition spd="med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</p:spTree>
  </p:cSld>
  <p:clrMapOvr>
    <a:masterClrMapping/>
  </p:clrMapOvr>
  <p:transition spd="med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</p:spTree>
  </p:cSld>
  <p:clrMapOvr>
    <a:masterClrMapping/>
  </p:clrMapOvr>
  <p:transition spd="med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a-DK" noProof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</p:spTree>
  </p:cSld>
  <p:clrMapOvr>
    <a:masterClrMapping/>
  </p:clrMapOvr>
  <p:transition spd="med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</p:cSld>
  <p:clrMapOvr>
    <a:masterClrMapping/>
  </p:clrMapOvr>
  <p:transition spd="med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AF5754-570D-4CAB-D08A-37BC744646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</p:spTree>
    <p:extLst>
      <p:ext uri="{BB962C8B-B14F-4D97-AF65-F5344CB8AC3E}">
        <p14:creationId xmlns:p14="http://schemas.microsoft.com/office/powerpoint/2010/main" val="3079123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C6868E-891F-313C-3779-6D450E9F56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9CE83D06-A06C-4BAB-0893-52B3EAC44E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53D645B2-FB3C-1CCE-3C3C-4887E262E1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20D778F-7EB2-1963-B9D9-C1CDFB11E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41EE73B8-D13A-CF7A-4058-BE1026F63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94451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264BCE-7FBC-2C8B-D915-867FC7ABBF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30F8350-9306-4B21-A0F0-3ACDEA9772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D6D53884-BF06-6363-28F2-F0513D854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A1B81AC4-9C1C-D094-7442-9E2C856E8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385FABDD-EC50-7B4A-28C8-21A843D57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86930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766CFB-5CF8-1769-7336-425FF9D69E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061CDCAA-E3FB-F983-E17A-A30554F9FC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5C9BD934-A1E1-180A-FE1D-C9A54146C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D800117D-21D1-342B-FE94-7195FA7BC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A071EA91-DBE8-643C-FB31-109D1022E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55682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B94BC6-12EA-58EA-1ED7-167A3293F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8D1EB133-F4C6-6468-7497-BF64107A05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4AA9CD5F-C212-C2CC-7382-3AFD96F5F7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5E4A5781-2BF7-B173-ACAC-021B8F2DFD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B8B79739-DC36-D044-9C4C-6FB8CE4C1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3AD84EDD-27E2-9A3D-BB79-9E1F0AC31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91442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EC220D-966F-CA86-ECA0-E78565A67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215F2E63-7376-53C2-BC0D-63CD598A18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A42E346F-1974-36D2-025A-D8BE6EB8C4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89311027-E606-C3D4-3C83-5F90B07671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E8250ACC-E416-AD2F-CD81-F9F3AC5DAC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F69540B2-5F45-1151-19AA-FFA0317C7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5565E355-2A48-2490-B666-BCD1A30C6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DE04884F-B8C9-0618-0159-A2BCB0858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70911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Relationship Id="rId14" Type="http://schemas.openxmlformats.org/officeDocument/2006/relationships/image" Target="../media/image4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lede 7">
            <a:extLst>
              <a:ext uri="{FF2B5EF4-FFF2-40B4-BE49-F238E27FC236}">
                <a16:creationId xmlns:a16="http://schemas.microsoft.com/office/drawing/2014/main" id="{4412A02A-11A0-8E9F-E62C-19B0AE4BFF2E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 rot="16200000">
            <a:off x="4292356" y="1994550"/>
            <a:ext cx="574431" cy="9152468"/>
          </a:xfrm>
          <a:prstGeom prst="rect">
            <a:avLst/>
          </a:prstGeom>
        </p:spPr>
      </p:pic>
      <p:pic>
        <p:nvPicPr>
          <p:cNvPr id="6" name="Billede 5">
            <a:extLst>
              <a:ext uri="{FF2B5EF4-FFF2-40B4-BE49-F238E27FC236}">
                <a16:creationId xmlns:a16="http://schemas.microsoft.com/office/drawing/2014/main" id="{DDA2DD82-C4D7-92BF-4CB7-0AB2B2D5C5CC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-5101" y="-3464"/>
            <a:ext cx="702624" cy="6817921"/>
          </a:xfrm>
          <a:prstGeom prst="rect">
            <a:avLst/>
          </a:prstGeom>
        </p:spPr>
      </p:pic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65B523A9-28CC-1B5A-E701-95FDD0E533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2" y="365125"/>
            <a:ext cx="761575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dirty="0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30DAD81D-E8AB-528A-1B5A-16CE63F153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9592" y="1825625"/>
            <a:ext cx="761575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E7786579-5EBF-1942-BF8F-F13EA95ECA51}"/>
              </a:ext>
            </a:extLst>
          </p:cNvPr>
          <p:cNvSpPr txBox="1"/>
          <p:nvPr userDrawn="1"/>
        </p:nvSpPr>
        <p:spPr>
          <a:xfrm>
            <a:off x="590550" y="6433294"/>
            <a:ext cx="32613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600" b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Projektledelse 3. udgave</a:t>
            </a: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D7482B26-5026-A978-215D-919D25A8A807}"/>
              </a:ext>
            </a:extLst>
          </p:cNvPr>
          <p:cNvSpPr txBox="1"/>
          <p:nvPr userDrawn="1"/>
        </p:nvSpPr>
        <p:spPr>
          <a:xfrm>
            <a:off x="6343798" y="6422558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tabLst>
                <a:tab pos="3060065" algn="ctr"/>
                <a:tab pos="6120130" algn="r"/>
              </a:tabLst>
            </a:pPr>
            <a:r>
              <a:rPr lang="da-DK" sz="1800" b="1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Trojka</a:t>
            </a:r>
            <a:endParaRPr lang="da-DK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Billede 12">
            <a:extLst>
              <a:ext uri="{FF2B5EF4-FFF2-40B4-BE49-F238E27FC236}">
                <a16:creationId xmlns:a16="http://schemas.microsoft.com/office/drawing/2014/main" id="{21E7BC00-BE52-1E55-42DA-8E5A4DA08ACD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rcRect t="567" b="413"/>
          <a:stretch>
            <a:fillRect/>
          </a:stretch>
        </p:blipFill>
        <p:spPr>
          <a:xfrm>
            <a:off x="-11724" y="2003590"/>
            <a:ext cx="709247" cy="2721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302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2" r:id="rId1"/>
    <p:sldLayoutId id="2147484058" r:id="rId2"/>
    <p:sldLayoutId id="2147484045" r:id="rId3"/>
    <p:sldLayoutId id="2147484044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150761AA-0493-F17B-944E-FCDDA97DB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4B3ED9D6-7150-3479-3A43-3D081839AA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7157B3E7-B9D6-6877-4E05-7B2872CB44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ECBA961-901A-5DBF-0BB2-01D69B436F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C7961528-4DC7-19A5-44A1-2E981D0083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66476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7" r:id="rId1"/>
    <p:sldLayoutId id="2147484048" r:id="rId2"/>
    <p:sldLayoutId id="2147484049" r:id="rId3"/>
    <p:sldLayoutId id="2147484050" r:id="rId4"/>
    <p:sldLayoutId id="2147484051" r:id="rId5"/>
    <p:sldLayoutId id="2147484052" r:id="rId6"/>
    <p:sldLayoutId id="2147484053" r:id="rId7"/>
    <p:sldLayoutId id="2147484054" r:id="rId8"/>
    <p:sldLayoutId id="2147484055" r:id="rId9"/>
    <p:sldLayoutId id="2147484056" r:id="rId10"/>
    <p:sldLayoutId id="214748405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824FE591-46FE-0323-0466-20EDA2615D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991C6742-F64F-8FE8-2BAF-017FF04DD7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5F45558-EA6D-EB77-24B8-F2BB686CFE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A8C84DE8-6C0D-B1AF-D17A-61446995B4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24126EA9-A7B0-5856-9B94-FE70BF1625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71145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3" r:id="rId1"/>
    <p:sldLayoutId id="2147484015" r:id="rId2"/>
    <p:sldLayoutId id="2147484016" r:id="rId3"/>
    <p:sldLayoutId id="2147484017" r:id="rId4"/>
    <p:sldLayoutId id="2147484018" r:id="rId5"/>
    <p:sldLayoutId id="2147484019" r:id="rId6"/>
    <p:sldLayoutId id="2147484020" r:id="rId7"/>
    <p:sldLayoutId id="2147484021" r:id="rId8"/>
    <p:sldLayoutId id="2147484022" r:id="rId9"/>
    <p:sldLayoutId id="2147484023" r:id="rId10"/>
    <p:sldLayoutId id="2147484024" r:id="rId11"/>
    <p:sldLayoutId id="2147484025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br>
              <a:rPr lang="da-DK"/>
            </a:br>
            <a:br>
              <a:rPr lang="da-DK"/>
            </a:br>
            <a:r>
              <a:rPr lang="da-DK"/>
              <a:t>Klik for at redigere titeltypografi i masteren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16113"/>
            <a:ext cx="8229600" cy="421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pic>
        <p:nvPicPr>
          <p:cNvPr id="1028" name="Picture 8" descr="logo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443663" y="5805488"/>
            <a:ext cx="2236787" cy="96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90" r:id="rId1"/>
    <p:sldLayoutId id="2147483991" r:id="rId2"/>
    <p:sldLayoutId id="2147483992" r:id="rId3"/>
    <p:sldLayoutId id="2147483993" r:id="rId4"/>
    <p:sldLayoutId id="2147483994" r:id="rId5"/>
    <p:sldLayoutId id="2147483995" r:id="rId6"/>
    <p:sldLayoutId id="2147483996" r:id="rId7"/>
    <p:sldLayoutId id="2147483997" r:id="rId8"/>
    <p:sldLayoutId id="2147483998" r:id="rId9"/>
    <p:sldLayoutId id="2147483999" r:id="rId10"/>
    <p:sldLayoutId id="2147484000" r:id="rId11"/>
  </p:sldLayoutIdLst>
  <p:transition spd="med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0CAF43-4821-2504-D9B1-2978C34CB9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09BFE750-02B2-E35A-9033-C9B8FFCFE9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4805" y="533278"/>
            <a:ext cx="8001378" cy="2596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16526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lede 4">
            <a:extLst>
              <a:ext uri="{FF2B5EF4-FFF2-40B4-BE49-F238E27FC236}">
                <a16:creationId xmlns:a16="http://schemas.microsoft.com/office/drawing/2014/main" id="{B533CBC9-5A6C-0B94-D988-A75036DD64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2009" y="1534995"/>
            <a:ext cx="7948979" cy="2184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6888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lede 4">
            <a:extLst>
              <a:ext uri="{FF2B5EF4-FFF2-40B4-BE49-F238E27FC236}">
                <a16:creationId xmlns:a16="http://schemas.microsoft.com/office/drawing/2014/main" id="{381CF7FC-6588-004C-B6E4-0E5A74ECF5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2008" y="646808"/>
            <a:ext cx="7939183" cy="4901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46683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>
            <a:extLst>
              <a:ext uri="{FF2B5EF4-FFF2-40B4-BE49-F238E27FC236}">
                <a16:creationId xmlns:a16="http://schemas.microsoft.com/office/drawing/2014/main" id="{B0C42F55-3F38-C053-A5F0-C0D61CA16D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234" y="1549866"/>
            <a:ext cx="7878133" cy="2720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572413"/>
      </p:ext>
    </p:extLst>
  </p:cSld>
  <p:clrMapOvr>
    <a:masterClrMapping/>
  </p:clrMapOvr>
</p:sld>
</file>

<file path=ppt/theme/theme1.xml><?xml version="1.0" encoding="utf-8"?>
<a:theme xmlns:a="http://schemas.openxmlformats.org/drawingml/2006/main" name="3_Brugerdefineret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rugerdefineret design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1_Brugerdefineret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HD(O-MM) seminar 12b 27-11-2012</Template>
  <TotalTime>16558</TotalTime>
  <Words>0</Words>
  <Application>Microsoft Office PowerPoint</Application>
  <PresentationFormat>Skærmshow (4:3)</PresentationFormat>
  <Paragraphs>0</Paragraphs>
  <Slides>4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8</vt:i4>
      </vt:variant>
      <vt:variant>
        <vt:lpstr>Tema</vt:lpstr>
      </vt:variant>
      <vt:variant>
        <vt:i4>4</vt:i4>
      </vt:variant>
      <vt:variant>
        <vt:lpstr>Slidetitler</vt:lpstr>
      </vt:variant>
      <vt:variant>
        <vt:i4>4</vt:i4>
      </vt:variant>
    </vt:vector>
  </HeadingPairs>
  <TitlesOfParts>
    <vt:vector size="16" baseType="lpstr">
      <vt:lpstr>Aptos</vt:lpstr>
      <vt:lpstr>Aptos Display</vt:lpstr>
      <vt:lpstr>Arial</vt:lpstr>
      <vt:lpstr>Calibri</vt:lpstr>
      <vt:lpstr>Calibri Light</vt:lpstr>
      <vt:lpstr>Gill Sans MT</vt:lpstr>
      <vt:lpstr>Times New Roman</vt:lpstr>
      <vt:lpstr>Verdana</vt:lpstr>
      <vt:lpstr>3_Brugerdefineret design</vt:lpstr>
      <vt:lpstr>Brugerdefineret design</vt:lpstr>
      <vt:lpstr>1_Brugerdefineret design</vt:lpstr>
      <vt:lpstr>Standarddesign</vt:lpstr>
      <vt:lpstr>PowerPoint-præsentation</vt:lpstr>
      <vt:lpstr>PowerPoint-præsentation</vt:lpstr>
      <vt:lpstr>PowerPoint-præsentation</vt:lpstr>
      <vt:lpstr>PowerPoint-præsentation</vt:lpstr>
    </vt:vector>
  </TitlesOfParts>
  <Company>Dansk Landbrugsrådgivning, Landscentret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Dias nummer 1</dc:title>
  <dc:creator>Administrator</dc:creator>
  <dc:description>Præsentation af Aalborg Universitet gennem nøgletal</dc:description>
  <cp:lastModifiedBy>Niels Vestergaard Olsen</cp:lastModifiedBy>
  <cp:revision>257</cp:revision>
  <cp:lastPrinted>2025-07-01T13:09:51Z</cp:lastPrinted>
  <dcterms:created xsi:type="dcterms:W3CDTF">2012-08-31T07:41:01Z</dcterms:created>
  <dcterms:modified xsi:type="dcterms:W3CDTF">2025-08-27T12:05:56Z</dcterms:modified>
</cp:coreProperties>
</file>