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47ECF56-434E-4F38-9C8C-67E2E5E34AC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8246CC-6F8A-4061-8B10-AEDAC1DE3C7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8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303E49-5EB7-4A75-A48A-B3487FBE3DF6}" type="slidenum">
              <a:t>6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F2E5B9-8345-4094-8003-A8AAB8B555A1}" type="slidenum">
              <a:t>25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2E9BAB-BD08-482A-892B-742561B611B6}" type="slidenum">
              <a:t>28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CF2E78-43FA-4B28-8FD3-9DD920E7D65C}" type="slidenum">
              <a:t>29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14CBF-2391-409D-A74C-0E8209F9CF1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3EE4F1-01FE-4D2F-9B4E-33C59D81B10C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52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DD20C8-D67A-4B2B-B809-6CBA42F0B3F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6A2A2-3240-4AE3-AE69-BDA4FAA18D9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95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B1102-28DC-4221-AB5D-1C8CEED06D8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E2AA-9402-4D4B-8A97-E1F415AE54D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342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88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D123B-2C61-4C8B-8D7A-7B5944E001A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80DF79-6937-47E7-ABC1-4E7ADE21CA6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982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48BF5-3E77-4E58-A807-6125BFC7B32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3BA7BB-B360-4B96-8F5A-9C4C1F1AD07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45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278E7A-78BB-4658-8231-F37098EC50A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4D06A8-6C18-4FBC-954F-988F86FAA04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47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C9BF87-433C-431C-A4A9-7343CC59C07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7EE40-8B04-497D-B9AC-AB0D2F3128E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3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065620-0A95-4C59-A823-20743CD661D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BD692D-0CC4-4D82-B3E9-ED0BF71B929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76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E3C52-8A7D-44DD-A7EC-BD59EDE042A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ED711-26BD-4CAA-BA09-74550A7007E1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361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18A10F-F990-47CD-948B-2517D9FF2D6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B6295-9ABB-4CAB-9928-E2DC85E1F19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21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09A15-3960-41A7-A4EE-A1967100E34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9EDBBA8-ED6E-42CD-9DC0-C7B914705FC6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060847"/>
            <a:ext cx="7953533" cy="2321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2006952"/>
            <a:ext cx="7382426" cy="291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4820"/>
            <a:ext cx="7948293" cy="291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72820"/>
            <a:ext cx="7922096" cy="311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412775"/>
            <a:ext cx="7943054" cy="364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4" y="505945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7" y="1628802"/>
            <a:ext cx="7906377" cy="379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34" y="1844820"/>
            <a:ext cx="7990210" cy="293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1916829"/>
            <a:ext cx="6468849" cy="264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1916829"/>
            <a:ext cx="6455993" cy="2636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620685"/>
            <a:ext cx="6355966" cy="529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1340766"/>
            <a:ext cx="6460281" cy="385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700811"/>
            <a:ext cx="7922096" cy="3164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22" y="404667"/>
            <a:ext cx="7851605" cy="5808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56" y="1772820"/>
            <a:ext cx="6451704" cy="31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340766"/>
            <a:ext cx="7853982" cy="376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26" y="512539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204865"/>
            <a:ext cx="7843503" cy="23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24739"/>
            <a:ext cx="7958773" cy="421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4" y="2060847"/>
            <a:ext cx="7916856" cy="263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20033"/>
            <a:ext cx="8017358" cy="599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3" y="5988725"/>
            <a:ext cx="3415192" cy="24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476667"/>
            <a:ext cx="8036414" cy="524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264" y="571805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95" y="1988838"/>
            <a:ext cx="8024984" cy="287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15" y="1052739"/>
            <a:ext cx="5696748" cy="4458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24739"/>
            <a:ext cx="7958773" cy="443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50" y="1124739"/>
            <a:ext cx="7282875" cy="410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74" y="524351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02" y="1850068"/>
            <a:ext cx="7293354" cy="32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109106"/>
            <a:ext cx="6395030" cy="626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04" y="1628802"/>
            <a:ext cx="7916856" cy="32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81" y="1124739"/>
            <a:ext cx="7948293" cy="450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97" y="116631"/>
            <a:ext cx="7814453" cy="585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084" y="5968179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556793"/>
            <a:ext cx="7876367" cy="372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268757"/>
            <a:ext cx="7392905" cy="380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76" y="507262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Office PowerPoint</Application>
  <PresentationFormat>Skærmshow (4:3)</PresentationFormat>
  <Paragraphs>4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2015-08-20T12:09:09Z</dcterms:modified>
</cp:coreProperties>
</file>