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6" y="0"/>
            <a:ext cx="8460433" cy="581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41" y="0"/>
            <a:ext cx="8461159" cy="579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2013-08-02T16:50:57Z</dcterms:modified>
</cp:coreProperties>
</file>