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25-07-2012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-12933"/>
            <a:ext cx="8791575" cy="602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90" y="1813"/>
            <a:ext cx="8789909" cy="612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-209"/>
            <a:ext cx="8791575" cy="301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4" y="6214"/>
            <a:ext cx="8791575" cy="619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6" y="-20424"/>
            <a:ext cx="8793954" cy="542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08" y="0"/>
            <a:ext cx="8722519" cy="645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8454186" cy="645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52414"/>
            <a:ext cx="1325761" cy="40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247"/>
            <a:ext cx="4896544" cy="683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12</cp:revision>
  <dcterms:created xsi:type="dcterms:W3CDTF">2012-07-25T12:14:28Z</dcterms:created>
  <dcterms:modified xsi:type="dcterms:W3CDTF">2012-07-25T12:51:53Z</dcterms:modified>
</cp:coreProperties>
</file>