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9"/>
  </p:notesMasterIdLst>
  <p:handoutMasterIdLst>
    <p:handoutMasterId r:id="rId30"/>
  </p:handoutMasterIdLst>
  <p:sldIdLst>
    <p:sldId id="839" r:id="rId5"/>
    <p:sldId id="879" r:id="rId6"/>
    <p:sldId id="911" r:id="rId7"/>
    <p:sldId id="912" r:id="rId8"/>
    <p:sldId id="913" r:id="rId9"/>
    <p:sldId id="914" r:id="rId10"/>
    <p:sldId id="915" r:id="rId11"/>
    <p:sldId id="916" r:id="rId12"/>
    <p:sldId id="929" r:id="rId13"/>
    <p:sldId id="917" r:id="rId14"/>
    <p:sldId id="918" r:id="rId15"/>
    <p:sldId id="919" r:id="rId16"/>
    <p:sldId id="920" r:id="rId17"/>
    <p:sldId id="921" r:id="rId18"/>
    <p:sldId id="922" r:id="rId19"/>
    <p:sldId id="923" r:id="rId20"/>
    <p:sldId id="924" r:id="rId21"/>
    <p:sldId id="925" r:id="rId22"/>
    <p:sldId id="930" r:id="rId23"/>
    <p:sldId id="926" r:id="rId24"/>
    <p:sldId id="931" r:id="rId25"/>
    <p:sldId id="927" r:id="rId26"/>
    <p:sldId id="928" r:id="rId27"/>
    <p:sldId id="932" r:id="rId2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grøn&#10;&#10;AI-genereret indhold kan være ukorrekt.">
            <a:extLst>
              <a:ext uri="{FF2B5EF4-FFF2-40B4-BE49-F238E27FC236}">
                <a16:creationId xmlns:a16="http://schemas.microsoft.com/office/drawing/2014/main" id="{5414BF59-7515-AFFC-838B-B7EB528D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15" y="529488"/>
            <a:ext cx="7951517" cy="26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04CCE861-59A5-4BDC-A9B7-4A194E18B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44" y="1878625"/>
            <a:ext cx="7502571" cy="14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7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information&#10;&#10;AI-genereret indhold kan være ukorrekt.">
            <a:extLst>
              <a:ext uri="{FF2B5EF4-FFF2-40B4-BE49-F238E27FC236}">
                <a16:creationId xmlns:a16="http://schemas.microsoft.com/office/drawing/2014/main" id="{389CA0CA-0156-0533-6C68-50B3331F4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74" y="1893857"/>
            <a:ext cx="7530217" cy="16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2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A371BC0A-9B43-15C4-DADF-94D4740D1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08" y="849378"/>
            <a:ext cx="7038002" cy="48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0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827F8519-DCB1-661D-27BB-D60B71A7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05" y="1906328"/>
            <a:ext cx="7502429" cy="16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15B0A-D5B5-1B22-79D3-F91AF5E9B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&#10;&#10;AI-genereret indhold kan være ukorrekt.">
            <a:extLst>
              <a:ext uri="{FF2B5EF4-FFF2-40B4-BE49-F238E27FC236}">
                <a16:creationId xmlns:a16="http://schemas.microsoft.com/office/drawing/2014/main" id="{878288B4-204E-AD1C-70EF-C3A77AC15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49" y="277536"/>
            <a:ext cx="6576630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CF7DD-FF16-FD17-2083-0DC302668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0AA4AF2A-3BDF-8A5C-7165-3E2CAD545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67" y="1905987"/>
            <a:ext cx="7474851" cy="11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8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56CFF-74AB-4644-08EE-507676338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tøj&#10;&#10;AI-genereret indhold kan være ukorrekt.">
            <a:extLst>
              <a:ext uri="{FF2B5EF4-FFF2-40B4-BE49-F238E27FC236}">
                <a16:creationId xmlns:a16="http://schemas.microsoft.com/office/drawing/2014/main" id="{B755CF83-EAC7-86AB-F7DE-F9067C2B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572" y="303830"/>
            <a:ext cx="6536543" cy="53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2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1EB20-2C86-99C4-4572-BC903194D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0AB0E82-FF47-E32E-5AE6-FF6C73990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4664"/>
            <a:ext cx="6064727" cy="52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6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E1A7C-84AC-5928-F23D-6E5D2C25E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5061027F-D08C-9580-EC3E-0BA5E4B7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97" y="1907717"/>
            <a:ext cx="7462534" cy="14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45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BA60E6CD-F1DA-C798-ED35-5B1034F71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45" y="1815889"/>
            <a:ext cx="7595208" cy="25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3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0D4BBA31-F7F8-68C7-AF7B-15ED3494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84"/>
          <a:stretch>
            <a:fillRect/>
          </a:stretch>
        </p:blipFill>
        <p:spPr>
          <a:xfrm>
            <a:off x="1909987" y="454571"/>
            <a:ext cx="5824314" cy="53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D3C5E-BD1C-A16C-E6FE-F56B0318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design&#10;&#10;AI-genereret indhold kan være ukorrekt.">
            <a:extLst>
              <a:ext uri="{FF2B5EF4-FFF2-40B4-BE49-F238E27FC236}">
                <a16:creationId xmlns:a16="http://schemas.microsoft.com/office/drawing/2014/main" id="{E1BD2919-7C6D-31FD-7355-5D112EB36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24744"/>
            <a:ext cx="696122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1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68DA0CF7-17CD-E91F-ECED-ED6F01BE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25" y="1794067"/>
            <a:ext cx="7590557" cy="25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60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D635B-A368-A54F-9008-C5D9F0C99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tøj&#10;&#10;AI-genereret indhold kan være ukorrekt.">
            <a:extLst>
              <a:ext uri="{FF2B5EF4-FFF2-40B4-BE49-F238E27FC236}">
                <a16:creationId xmlns:a16="http://schemas.microsoft.com/office/drawing/2014/main" id="{D2D0D1C3-E050-A392-B30A-996245E6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58" y="467380"/>
            <a:ext cx="6576630" cy="52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1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9D0B6-6DF6-45B0-7374-AAF5966E0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5D898A8-35AE-7DF9-C818-552613FD7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48" y="1651375"/>
            <a:ext cx="7428397" cy="227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57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B12D733B-84E2-2201-E50E-85EC273A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46" y="1844823"/>
            <a:ext cx="7561867" cy="25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1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36A34992-2D6C-B07B-6954-86B818A51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1" y="1530135"/>
            <a:ext cx="7582241" cy="279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5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cirkel&#10;&#10;AI-genereret indhold kan være ukorrekt.">
            <a:extLst>
              <a:ext uri="{FF2B5EF4-FFF2-40B4-BE49-F238E27FC236}">
                <a16:creationId xmlns:a16="http://schemas.microsoft.com/office/drawing/2014/main" id="{8FB6699F-03A9-2D36-42B1-6C1E59F70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46" y="1145869"/>
            <a:ext cx="7042569" cy="38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5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59852AD-5217-9645-BDE3-35C8D068C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87" y="1337867"/>
            <a:ext cx="7061558" cy="33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3A2DD2D5-9A6E-78E6-C94B-C66924223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3" y="1870693"/>
            <a:ext cx="7542278" cy="14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6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information&#10;&#10;AI-genereret indhold kan være ukorrekt.">
            <a:extLst>
              <a:ext uri="{FF2B5EF4-FFF2-40B4-BE49-F238E27FC236}">
                <a16:creationId xmlns:a16="http://schemas.microsoft.com/office/drawing/2014/main" id="{40412DD5-BB4C-EB96-7712-661A5278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55" y="1866153"/>
            <a:ext cx="7478150" cy="14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861B8C2E-C002-0612-DBEB-B5396219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04" y="1880365"/>
            <a:ext cx="7512205" cy="12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21537016-3BE6-74AF-2AD1-84304DE8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90" y="1385632"/>
            <a:ext cx="7603105" cy="33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0289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16508</TotalTime>
  <Words>0</Words>
  <Application>Microsoft Office PowerPoint</Application>
  <PresentationFormat>Skærmshow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24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259</cp:revision>
  <cp:lastPrinted>2025-12-06T20:19:28Z</cp:lastPrinted>
  <dcterms:created xsi:type="dcterms:W3CDTF">2012-08-31T07:41:01Z</dcterms:created>
  <dcterms:modified xsi:type="dcterms:W3CDTF">2025-12-21T16:11:10Z</dcterms:modified>
</cp:coreProperties>
</file>