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19F6-2FF9-49D4-9477-365E52E033EB}" type="datetimeFigureOut">
              <a:rPr lang="da-DK" smtClean="0"/>
              <a:pPr/>
              <a:t>14-11-2016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B9A4-FC4F-4343-B852-D70EF6E84F70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19F6-2FF9-49D4-9477-365E52E033EB}" type="datetimeFigureOut">
              <a:rPr lang="da-DK" smtClean="0"/>
              <a:pPr/>
              <a:t>14-11-2016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B9A4-FC4F-4343-B852-D70EF6E84F70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19F6-2FF9-49D4-9477-365E52E033EB}" type="datetimeFigureOut">
              <a:rPr lang="da-DK" smtClean="0"/>
              <a:pPr/>
              <a:t>14-11-2016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B9A4-FC4F-4343-B852-D70EF6E84F70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19F6-2FF9-49D4-9477-365E52E033EB}" type="datetimeFigureOut">
              <a:rPr lang="da-DK" smtClean="0"/>
              <a:pPr/>
              <a:t>14-11-2016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B9A4-FC4F-4343-B852-D70EF6E84F70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19F6-2FF9-49D4-9477-365E52E033EB}" type="datetimeFigureOut">
              <a:rPr lang="da-DK" smtClean="0"/>
              <a:pPr/>
              <a:t>14-11-2016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B9A4-FC4F-4343-B852-D70EF6E84F70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19F6-2FF9-49D4-9477-365E52E033EB}" type="datetimeFigureOut">
              <a:rPr lang="da-DK" smtClean="0"/>
              <a:pPr/>
              <a:t>14-11-2016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B9A4-FC4F-4343-B852-D70EF6E84F70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19F6-2FF9-49D4-9477-365E52E033EB}" type="datetimeFigureOut">
              <a:rPr lang="da-DK" smtClean="0"/>
              <a:pPr/>
              <a:t>14-11-2016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B9A4-FC4F-4343-B852-D70EF6E84F70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19F6-2FF9-49D4-9477-365E52E033EB}" type="datetimeFigureOut">
              <a:rPr lang="da-DK" smtClean="0"/>
              <a:pPr/>
              <a:t>14-11-2016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B9A4-FC4F-4343-B852-D70EF6E84F70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19F6-2FF9-49D4-9477-365E52E033EB}" type="datetimeFigureOut">
              <a:rPr lang="da-DK" smtClean="0"/>
              <a:pPr/>
              <a:t>14-11-2016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B9A4-FC4F-4343-B852-D70EF6E84F70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19F6-2FF9-49D4-9477-365E52E033EB}" type="datetimeFigureOut">
              <a:rPr lang="da-DK" smtClean="0"/>
              <a:pPr/>
              <a:t>14-11-2016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B9A4-FC4F-4343-B852-D70EF6E84F70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19F6-2FF9-49D4-9477-365E52E033EB}" type="datetimeFigureOut">
              <a:rPr lang="da-DK" smtClean="0"/>
              <a:pPr/>
              <a:t>14-11-2016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B9A4-FC4F-4343-B852-D70EF6E84F70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719F6-2FF9-49D4-9477-365E52E033EB}" type="datetimeFigureOut">
              <a:rPr lang="da-DK" smtClean="0"/>
              <a:pPr/>
              <a:t>14-11-2016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4B9A4-FC4F-4343-B852-D70EF6E84F70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6184" y="588655"/>
            <a:ext cx="6732240" cy="5792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548680"/>
            <a:ext cx="6174303" cy="6020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131180"/>
            <a:ext cx="7701322" cy="4170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7762" y="704306"/>
            <a:ext cx="7978734" cy="5605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3771" y="1052736"/>
            <a:ext cx="7912725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0</Words>
  <Application>Microsoft Office PowerPoint</Application>
  <PresentationFormat>Skærmshow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5</vt:i4>
      </vt:variant>
    </vt:vector>
  </HeadingPairs>
  <TitlesOfParts>
    <vt:vector size="6" baseType="lpstr">
      <vt:lpstr>Kontortema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F0</dc:creator>
  <cp:lastModifiedBy>Rikke Detlevsen</cp:lastModifiedBy>
  <cp:revision>14</cp:revision>
  <dcterms:created xsi:type="dcterms:W3CDTF">2010-07-20T11:51:38Z</dcterms:created>
  <dcterms:modified xsi:type="dcterms:W3CDTF">2016-11-14T09:16:23Z</dcterms:modified>
</cp:coreProperties>
</file>