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B4CDE5-12AD-4A0C-BD66-4E9B2A9023F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81B854-7396-4EDC-BBB3-5719D09DE5D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563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E4B353-CB78-49F3-AC61-481C445297C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F0A7C8-6F2B-4245-9B1E-8468B908CB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776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BDFBDF-7C71-4B44-9B14-5CEEAC00949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8930A4-0FCC-4499-AA91-43A178492DD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3648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7629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16906" y="6657197"/>
            <a:ext cx="8327093" cy="2008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35497" y="6644679"/>
            <a:ext cx="4104458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SAMFUNDSFAG C, 1. UDGAVE</a:t>
            </a:r>
          </a:p>
        </p:txBody>
      </p:sp>
    </p:spTree>
    <p:extLst>
      <p:ext uri="{BB962C8B-B14F-4D97-AF65-F5344CB8AC3E}">
        <p14:creationId xmlns:p14="http://schemas.microsoft.com/office/powerpoint/2010/main" val="1537261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7E02B5-9267-47B0-8C24-6EE07501919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9A200E-9C98-4E2E-AAEC-209C0236FE1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033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8CE8E2-E8A6-469B-95F3-F24EADD1411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484604-28CE-4A1B-BE07-C9CEDCD0EB8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4067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9872E7-409E-4E73-A3F6-86DB6157C4D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7B0278-9D45-41FA-845F-379DBF02CDB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859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9CE5A1-DDCB-44B7-8DA2-1D656B7E7B8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4AD0E3-9C11-49FA-9B26-DF6184AE6E3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607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90E247-A41C-4D8B-9144-EA9219A40E7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2B9A54-9FDC-45E0-A16A-0D8132F17DF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387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8156FB-4E50-4AC3-A3CF-ABF802748A9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6130BA-4F8E-4B5B-A0F4-B8314567D45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1306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E4C1F2-E9D4-4093-9E82-A3171C99B16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C3C4FA-10E0-468E-9DD2-547CCB6B0F1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76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80B4A5B-5509-4AE8-8223-4E1AB06905C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3D51D98-4487-40BA-AA7C-45B2623AD77D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916829"/>
            <a:ext cx="7911617" cy="27088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7" y="620685"/>
            <a:ext cx="6916119" cy="5321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162" y="908721"/>
            <a:ext cx="7083774" cy="4883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908721"/>
            <a:ext cx="6821808" cy="4872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036" y="764703"/>
            <a:ext cx="6927549" cy="537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9" y="404667"/>
            <a:ext cx="5616244" cy="5839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76" y="332658"/>
            <a:ext cx="6532683" cy="5795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2132856"/>
            <a:ext cx="7225725" cy="2405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2015-08-21T09:28:05Z</dcterms:modified>
</cp:coreProperties>
</file>