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62"/>
  </p:notesMasterIdLst>
  <p:handoutMasterIdLst>
    <p:handoutMasterId r:id="rId63"/>
  </p:handoutMasterIdLst>
  <p:sldIdLst>
    <p:sldId id="838" r:id="rId4"/>
    <p:sldId id="839" r:id="rId5"/>
    <p:sldId id="843" r:id="rId6"/>
    <p:sldId id="881" r:id="rId7"/>
    <p:sldId id="882" r:id="rId8"/>
    <p:sldId id="883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  <p:sldId id="854" r:id="rId28"/>
    <p:sldId id="893" r:id="rId29"/>
    <p:sldId id="894" r:id="rId30"/>
    <p:sldId id="895" r:id="rId31"/>
    <p:sldId id="896" r:id="rId32"/>
    <p:sldId id="897" r:id="rId33"/>
    <p:sldId id="898" r:id="rId34"/>
    <p:sldId id="899" r:id="rId35"/>
    <p:sldId id="900" r:id="rId36"/>
    <p:sldId id="901" r:id="rId37"/>
    <p:sldId id="902" r:id="rId38"/>
    <p:sldId id="903" r:id="rId39"/>
    <p:sldId id="904" r:id="rId40"/>
    <p:sldId id="906" r:id="rId41"/>
    <p:sldId id="905" r:id="rId42"/>
    <p:sldId id="907" r:id="rId43"/>
    <p:sldId id="908" r:id="rId44"/>
    <p:sldId id="909" r:id="rId45"/>
    <p:sldId id="910" r:id="rId46"/>
    <p:sldId id="911" r:id="rId47"/>
    <p:sldId id="912" r:id="rId48"/>
    <p:sldId id="913" r:id="rId49"/>
    <p:sldId id="914" r:id="rId50"/>
    <p:sldId id="915" r:id="rId51"/>
    <p:sldId id="916" r:id="rId52"/>
    <p:sldId id="917" r:id="rId53"/>
    <p:sldId id="918" r:id="rId54"/>
    <p:sldId id="919" r:id="rId55"/>
    <p:sldId id="921" r:id="rId56"/>
    <p:sldId id="920" r:id="rId57"/>
    <p:sldId id="922" r:id="rId58"/>
    <p:sldId id="923" r:id="rId59"/>
    <p:sldId id="856" r:id="rId60"/>
    <p:sldId id="925" r:id="rId6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DE4401-B446-8F8D-11C8-C8C49854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27" y="2315576"/>
            <a:ext cx="7527822" cy="22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ECB534-5BD9-3935-44FE-480FFF01E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26" y="1270276"/>
            <a:ext cx="4068522" cy="31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AF12136-7993-DB49-352F-8E3E2DBF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09" y="1270680"/>
            <a:ext cx="4009629" cy="31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F2E86E-DD7B-77E9-14E2-BD4DBBC8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64" y="1844824"/>
            <a:ext cx="7574413" cy="31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5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CBEB6DA-73CA-D9D3-FCEA-12F62283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09" y="1296898"/>
            <a:ext cx="4009628" cy="27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0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E363F74-3E48-89B3-3F23-ED52E20E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64" y="1217623"/>
            <a:ext cx="7593446" cy="42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72D050B-7685-16C5-4F9D-24D1394E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06" y="1281983"/>
            <a:ext cx="4039873" cy="36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A2D304-A815-38EE-87D9-5746FFAB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64" y="1905788"/>
            <a:ext cx="7605705" cy="28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C09E69-BAD2-E1A3-8903-7DDFA3ED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6632"/>
            <a:ext cx="6912768" cy="59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878316-4C89-BF21-1D78-98459223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83" y="663544"/>
            <a:ext cx="3989317" cy="48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80807B-A49E-057C-122E-F5039C87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01" y="101007"/>
            <a:ext cx="6414349" cy="60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0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6C8C23-C163-4950-00D8-3D24071BD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64" y="1964848"/>
            <a:ext cx="7521147" cy="28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42C4CB-1FBB-AAEB-92E8-D5D8A2A1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48" y="1699110"/>
            <a:ext cx="3958352" cy="3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E94C05-93C7-BC65-0E15-677E17A0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48" y="1678060"/>
            <a:ext cx="4008013" cy="20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6F0950-FF18-6DCF-2251-E3A1C48E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00" y="755883"/>
            <a:ext cx="7096350" cy="47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6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017ECB4-2E3D-9491-3364-07BBC9F4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89" y="1777198"/>
            <a:ext cx="7811983" cy="28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44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BC0BD6B-9F21-DE32-1C18-07408F54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4" y="1733167"/>
            <a:ext cx="3916586" cy="23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3EE4DE-F58A-7EE9-9F0E-576F2603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299" y="1735904"/>
            <a:ext cx="3900941" cy="3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119D45-3F37-87E3-388A-1116C3D87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94"/>
          <a:stretch/>
        </p:blipFill>
        <p:spPr>
          <a:xfrm>
            <a:off x="2825381" y="1746586"/>
            <a:ext cx="3896432" cy="31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9F38D8-B4DA-D74A-F2BC-41AD7DE5D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42"/>
          <a:stretch/>
        </p:blipFill>
        <p:spPr>
          <a:xfrm>
            <a:off x="2834546" y="1452822"/>
            <a:ext cx="3896432" cy="38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1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8C7B34-22CE-AC2B-BB1C-9F88C4609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41" y="1448918"/>
            <a:ext cx="3884437" cy="39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8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015999C-8AF8-165D-8979-2A6016E30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17" y="933229"/>
            <a:ext cx="7791855" cy="4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275AA4-C57E-AB09-4A90-345805C8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247" y="1239577"/>
            <a:ext cx="4104456" cy="37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2E42C96-0ED0-5AF8-8507-A61A0BC3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72" y="1916832"/>
            <a:ext cx="7772400" cy="22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A59B8AA-4956-E4E2-64F4-4E4211A5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59" y="1913501"/>
            <a:ext cx="7772401" cy="20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4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D851A6E-A656-5127-32F5-869596EA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15" y="148976"/>
            <a:ext cx="6652837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40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124C410-2E82-D9A3-1EF1-2A2E4540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58" y="136087"/>
            <a:ext cx="4680520" cy="61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6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B85738-F6C1-321A-882D-85B5D504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7"/>
            <a:ext cx="782599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3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02F00A7-4AE3-A4D1-F3A1-22908890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02" y="522722"/>
            <a:ext cx="7855058" cy="55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5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4395948-0FA4-338B-23A9-5FD2BD2A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747204" cy="416116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99FA1D3-CCFC-4AE7-F76C-2C228F74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93"/>
          <a:stretch/>
        </p:blipFill>
        <p:spPr>
          <a:xfrm>
            <a:off x="1043608" y="803900"/>
            <a:ext cx="7719392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35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22CEEBD-44D3-DF1A-2CCF-10B482167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51" y="908720"/>
            <a:ext cx="3897727" cy="46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9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5E2766-8009-CAB2-2AB1-35F89AC59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7848872" cy="25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08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B5958AB-2007-D8DB-E47C-BFBD98D9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07" y="653288"/>
            <a:ext cx="3951068" cy="50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21B3EFE-4525-7A96-5632-9E90682D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762123" cy="58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0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D33F565-6797-FEDD-7DC7-926C9E1E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861658"/>
            <a:ext cx="7848600" cy="21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08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B6BE3D-D26E-5918-B15A-D5BCA126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84" y="91430"/>
            <a:ext cx="4290432" cy="60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0FC41A-CC9F-B055-8850-1368BCC2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2"/>
            <a:ext cx="5875529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2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40FC6F8-50C0-624C-4654-FF95E72A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19" y="2430675"/>
            <a:ext cx="5906012" cy="241574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4C29417-0E36-8730-DC7F-C7667E82B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098"/>
          <a:stretch/>
        </p:blipFill>
        <p:spPr>
          <a:xfrm>
            <a:off x="1780919" y="1988840"/>
            <a:ext cx="587552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5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B56ABF-E219-153D-C790-07FAA78E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09" y="1207582"/>
            <a:ext cx="7847041" cy="42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0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4DE68F-CFCF-0C04-E15A-E1BF8A44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30" y="1559960"/>
            <a:ext cx="7810845" cy="34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2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252A739-CB54-1826-78FE-6DFD7F08A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5"/>
          <a:stretch/>
        </p:blipFill>
        <p:spPr>
          <a:xfrm>
            <a:off x="2771800" y="332656"/>
            <a:ext cx="3850099" cy="54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93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35AF5C2-5459-6C70-3D6D-A8CE1408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30" y="875527"/>
            <a:ext cx="7810845" cy="45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8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54D2D7-C622-34FF-3A3A-4B0B44B3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3"/>
            <a:ext cx="768295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8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6779BF6-8BC0-E7B7-4CB2-52FAB5DB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69" y="836091"/>
            <a:ext cx="3949461" cy="44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955E769-E617-10CE-8136-9E8BFEAE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4" y="1953772"/>
            <a:ext cx="7735663" cy="24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2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EFF510B-425B-92F9-BB7A-9FAE0BAA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23" y="1140587"/>
            <a:ext cx="3932891" cy="3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0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DFE55D-F958-117B-CBC1-0F8C90538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77" y="809267"/>
            <a:ext cx="7762673" cy="45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2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A4B3E3F-9D7C-9A7E-55AA-CA602289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77" y="2119954"/>
            <a:ext cx="7685661" cy="24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1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38E564-CE2B-96A8-3420-67E4EE94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978831" cy="30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2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4FF8337-DB7B-A98F-EE6D-1004CC97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260648"/>
            <a:ext cx="659932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71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C4BAA4-7045-FDA5-97C8-FB4D17B8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940728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94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CB9359-2660-60AD-68A6-41B9317D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7272808" cy="53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2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AC0B13-97C0-3AA9-4203-B89BA89D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86" y="597432"/>
            <a:ext cx="7277365" cy="52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8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45E252-1FED-C63B-8CF6-EFFEC6D5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24" y="526359"/>
            <a:ext cx="7302924" cy="55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41C0C4B-7BA5-7F51-1436-34BC54ED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05" y="1844824"/>
            <a:ext cx="7757427" cy="29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6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4F4B9B0-2F28-6955-C0CD-36E3C8FC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49" y="1513487"/>
            <a:ext cx="7802255" cy="37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1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8FE7913-60EC-BB20-F7C3-F8EA8B06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57" y="1249521"/>
            <a:ext cx="4186153" cy="33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7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36CB44-9F84-D866-0917-5827CF59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96" y="1258844"/>
            <a:ext cx="4133704" cy="32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621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16495</TotalTime>
  <Words>0</Words>
  <Application>Microsoft Office PowerPoint</Application>
  <PresentationFormat>Skærmshow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2023-07-11T08:57:53Z</cp:lastPrinted>
  <dcterms:created xsi:type="dcterms:W3CDTF">2012-08-31T07:41:01Z</dcterms:created>
  <dcterms:modified xsi:type="dcterms:W3CDTF">2023-07-11T14:37:40Z</dcterms:modified>
</cp:coreProperties>
</file>