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53170C-9347-4113-BBDA-C88E36DBC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EAD629-BDFC-4DD5-B207-9EA6467A3E9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6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1DA9DE-31B8-4451-9E75-E6624238870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D24965-83C1-4488-8C27-A243749928D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910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BA732D-F48F-4CEB-88F0-343A3535015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741629-24EE-4131-B812-5EC497CACD4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064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09628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3568" y="6624517"/>
            <a:ext cx="8460431" cy="2368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16766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0" y="6590391"/>
            <a:ext cx="561661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C, 2. UDGAVE</a:t>
            </a:r>
          </a:p>
        </p:txBody>
      </p:sp>
    </p:spTree>
    <p:extLst>
      <p:ext uri="{BB962C8B-B14F-4D97-AF65-F5344CB8AC3E}">
        <p14:creationId xmlns:p14="http://schemas.microsoft.com/office/powerpoint/2010/main" val="392400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F45150-D205-4DC8-89C0-4FD1655BB98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21592-A2FF-4473-ADEC-831D39ADC74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358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15FE13-33FC-4CE4-8ECB-D95241A64E0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073B0-45EC-4CD8-91B0-FF2015FC02E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39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3D0963-17A5-4FC8-8B76-6E106854895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A8B2AA-252C-42A0-8CFA-5A4CA34D8D1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82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5266B3-ED53-4707-BA2A-89EDA09F6CC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63A62A-6EBE-4DB0-9016-8495FD6DCB2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18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D85C8D-18E6-4844-B84C-22E58ED09E2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92FB43-0EF9-461F-9ADF-443F7DD2CC1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968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348201-9FC2-4FDE-B994-77F22766A01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B382D0-F76F-4C3D-A6E0-A30D2315A7F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47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D1D138-94E9-49A5-AFFD-380EE193869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D01F1-F8AB-4B04-932D-99473606F56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6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E2AF17A-A10A-4D41-A673-498F1E76C72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609DF17-BE97-4CFD-BA4A-C9C0D4C9A39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258891" y="2400190"/>
            <a:ext cx="7356476" cy="203699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2099334" y="1155701"/>
            <a:ext cx="5675580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406630" y="1155701"/>
            <a:ext cx="7060978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370667" y="1155701"/>
            <a:ext cx="7132914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1984961" y="1155701"/>
            <a:ext cx="5904326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dsholder til indhold 2"/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tretch>
            <a:fillRect/>
          </a:stretch>
        </p:blipFill>
        <p:spPr>
          <a:xfrm>
            <a:off x="3039721" y="1155701"/>
            <a:ext cx="3794805" cy="452595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2015-08-21T09:19:00Z</dcterms:modified>
</cp:coreProperties>
</file>