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A1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K:\6 Trojka\Nye udgaver 2017\PowerPoints - Trojka.dk 2017\Diasmaster\2017-07-19_190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938" cy="62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9" y="1613845"/>
            <a:ext cx="7943531" cy="270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80" y="401363"/>
            <a:ext cx="6848479" cy="55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0" y="332656"/>
            <a:ext cx="6229267" cy="55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1540"/>
            <a:ext cx="6445992" cy="55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36" y="613548"/>
            <a:ext cx="7390527" cy="51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45" y="872402"/>
            <a:ext cx="7277640" cy="46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77" y="116632"/>
            <a:ext cx="5141361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0" y="1269794"/>
            <a:ext cx="7960678" cy="37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98" y="1268760"/>
            <a:ext cx="7643451" cy="38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63" y="836712"/>
            <a:ext cx="7649643" cy="47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52226"/>
            <a:ext cx="7691559" cy="46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3" y="1700808"/>
            <a:ext cx="7956391" cy="27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3" y="404664"/>
            <a:ext cx="7114739" cy="55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78" y="532415"/>
            <a:ext cx="7796348" cy="51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87" y="404664"/>
            <a:ext cx="7089971" cy="55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15</cp:revision>
  <dcterms:created xsi:type="dcterms:W3CDTF">2015-07-14T11:20:10Z</dcterms:created>
  <dcterms:modified xsi:type="dcterms:W3CDTF">2017-08-07T11:36:15Z</dcterms:modified>
</cp:coreProperties>
</file>