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21F56C2-DD38-4D52-9A28-9D7169D98213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F7AD46-78FF-48CF-A7CD-9AF169F2395E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925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AC73D81-FB5C-419A-8561-76E7DA731B72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5708DB4-98E8-456F-8C92-50940970FAC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92027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39C23FA-EA4C-4794-A61C-F30DDE61D737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9BD4451-8D55-43F1-AB4F-5FA2D8E7ED43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221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71595" y="6654637"/>
            <a:ext cx="8172404" cy="220873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71595" cy="687551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884368" y="6310749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107506" y="6644679"/>
            <a:ext cx="4176467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ERHVERVSØKONOMI C, 2. UDGAVE</a:t>
            </a:r>
          </a:p>
        </p:txBody>
      </p:sp>
    </p:spTree>
    <p:extLst>
      <p:ext uri="{BB962C8B-B14F-4D97-AF65-F5344CB8AC3E}">
        <p14:creationId xmlns:p14="http://schemas.microsoft.com/office/powerpoint/2010/main" val="2816016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CA5150-40AE-4944-B81D-8AF5F307E9B9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A2F6D88-B164-4840-8B4D-CEF2B3A6EB7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1349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9F600AC-CD4D-41A9-B8E7-0661D50FD285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3C1D819-4935-4329-A66C-E9FC881F443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77167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D9207F-1975-4AF3-8AC5-CC44D3F7543B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CF0A375-55FE-49F0-8421-B06A392F52A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3993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6C4A65-9D1C-4475-879C-B9E26395645D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E216E2-3727-4AF5-B985-309DB95D85C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97852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595AFB-7C11-46EA-AC06-2DB5134CD664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D58E18A-A7A3-4991-9557-7EF7BD7BE3B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2322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8916AE-4F3E-4F63-AD56-42BFC2208E1D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2B932E-5A94-4E4E-BFD2-6815B3C2ABB3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01664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1A64AF-1D4D-4508-88B6-7E1660651FCC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F9CF19D-55CA-48F3-816F-91B6416E176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9957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6C3AF32-2E8B-46DB-8031-993C222AB915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78C3AF6-75DC-417F-AE68-D91F8628B0A2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3" y="2002901"/>
            <a:ext cx="7911617" cy="24677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4585" y="2002188"/>
            <a:ext cx="7206669" cy="24530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6860" y="548676"/>
            <a:ext cx="7270494" cy="54071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5" y="332658"/>
            <a:ext cx="6532683" cy="58143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0939" y="1916829"/>
            <a:ext cx="6503148" cy="25120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8" y="2276874"/>
            <a:ext cx="7206669" cy="20100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Office PowerPoint</Application>
  <PresentationFormat>Skærmshow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6</vt:i4>
      </vt:variant>
    </vt:vector>
  </HeadingPairs>
  <TitlesOfParts>
    <vt:vector size="7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</cp:revision>
  <dcterms:created xsi:type="dcterms:W3CDTF">2015-07-14T11:20:10Z</dcterms:created>
  <dcterms:modified xsi:type="dcterms:W3CDTF">2015-08-21T09:23:20Z</dcterms:modified>
</cp:coreProperties>
</file>