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22-07-2019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22-07-2019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22-07-2019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22-07-2019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22-07-2019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22-07-2019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22-07-2019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22-07-2019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led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321" y="6313113"/>
            <a:ext cx="6891839" cy="611580"/>
          </a:xfrm>
          <a:prstGeom prst="rect">
            <a:avLst/>
          </a:prstGeom>
        </p:spPr>
      </p:pic>
      <p:pic>
        <p:nvPicPr>
          <p:cNvPr id="19" name="Billed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122023" y="3102974"/>
            <a:ext cx="6891839" cy="685897"/>
          </a:xfrm>
          <a:prstGeom prst="rect">
            <a:avLst/>
          </a:prstGeom>
        </p:spPr>
      </p:pic>
      <p:sp>
        <p:nvSpPr>
          <p:cNvPr id="9" name="Tekstboks 8"/>
          <p:cNvSpPr txBox="1"/>
          <p:nvPr userDrawn="1"/>
        </p:nvSpPr>
        <p:spPr>
          <a:xfrm>
            <a:off x="878247" y="6434237"/>
            <a:ext cx="3854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Erhvervsjura B – 1. udgave</a:t>
            </a:r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45" y="6313113"/>
            <a:ext cx="7432045" cy="595153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683" y="6313113"/>
            <a:ext cx="1497317" cy="611580"/>
          </a:xfrm>
          <a:prstGeom prst="rect">
            <a:avLst/>
          </a:prstGeom>
        </p:spPr>
      </p:pic>
      <p:pic>
        <p:nvPicPr>
          <p:cNvPr id="17" name="Billede 1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9052" y="-13320"/>
            <a:ext cx="666844" cy="3686690"/>
          </a:xfrm>
          <a:prstGeom prst="rect">
            <a:avLst/>
          </a:prstGeom>
        </p:spPr>
      </p:pic>
      <p:pic>
        <p:nvPicPr>
          <p:cNvPr id="18" name="Billede 17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48" b="-6966"/>
          <a:stretch/>
        </p:blipFill>
        <p:spPr>
          <a:xfrm>
            <a:off x="-45321" y="2714121"/>
            <a:ext cx="702635" cy="3866852"/>
          </a:xfrm>
          <a:prstGeom prst="rect">
            <a:avLst/>
          </a:prstGeom>
        </p:spPr>
      </p:pic>
      <p:sp>
        <p:nvSpPr>
          <p:cNvPr id="21" name="Tekstboks 20"/>
          <p:cNvSpPr txBox="1"/>
          <p:nvPr userDrawn="1"/>
        </p:nvSpPr>
        <p:spPr>
          <a:xfrm>
            <a:off x="-19052" y="644454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PROJEKTLEDELSE – 1.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22-07-2019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22-07-2019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22-07-2019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22-07-2019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22-07-2019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22-07-2019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22-07-2019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22-07-2019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22-07-2019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22-07-2019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22-07-2019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22-07-2019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4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22-07-2019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1F499D8B-DDCD-4021-88DA-B0073B8481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16832"/>
            <a:ext cx="7686319" cy="22548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02FFBFC2-6F64-40D0-8E2A-2D569E0656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88640"/>
            <a:ext cx="6034930" cy="582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618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FD584F12-9B1D-456B-8886-47C0184C58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980728"/>
            <a:ext cx="7716327" cy="421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58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1EA6529D-48F4-4D39-B61B-7F0584F03B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32656"/>
            <a:ext cx="8055941" cy="552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755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, tekst&#10;&#10;Automatisk genereret beskrivelse">
            <a:extLst>
              <a:ext uri="{FF2B5EF4-FFF2-40B4-BE49-F238E27FC236}">
                <a16:creationId xmlns:a16="http://schemas.microsoft.com/office/drawing/2014/main" id="{0F4E57C4-2B63-42F0-A551-4BFDCA389E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32656"/>
            <a:ext cx="8024980" cy="54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550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0400ECE9-18E1-4735-9417-4348F859C5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6632"/>
            <a:ext cx="6488383" cy="598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067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084CEFE1-5568-4104-8B56-D2055BD58B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7802063" cy="592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14490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Verdana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32</cp:revision>
  <dcterms:created xsi:type="dcterms:W3CDTF">2015-07-14T11:20:10Z</dcterms:created>
  <dcterms:modified xsi:type="dcterms:W3CDTF">2019-07-22T10:18:35Z</dcterms:modified>
</cp:coreProperties>
</file>