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6" y="-13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2607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5" b="6306"/>
          <a:stretch/>
        </p:blipFill>
        <p:spPr bwMode="auto">
          <a:xfrm>
            <a:off x="-40662" y="-10197"/>
            <a:ext cx="1116124" cy="688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7992888" cy="1143000"/>
          </a:xfrm>
        </p:spPr>
        <p:txBody>
          <a:bodyPr/>
          <a:lstStyle/>
          <a:p>
            <a:r>
              <a:rPr lang="da-DK" dirty="0" smtClean="0"/>
              <a:t>Kapitel 1 - Ret </a:t>
            </a:r>
            <a:r>
              <a:rPr lang="da-DK" dirty="0"/>
              <a:t>og moral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357313" y="1484313"/>
            <a:ext cx="7786687" cy="4525962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Hvad regulerer loven?</a:t>
            </a:r>
          </a:p>
          <a:p>
            <a:r>
              <a:rPr lang="da-DK" dirty="0"/>
              <a:t>Har moralopfattelsen i samfundet betydning for loves tilblivelse, afskaffelse eller ændring?</a:t>
            </a:r>
          </a:p>
          <a:p>
            <a:r>
              <a:rPr lang="da-DK" dirty="0"/>
              <a:t>Hvem bestemmer hvad der er rigtigt og forkert i et samfund?</a:t>
            </a:r>
          </a:p>
          <a:p>
            <a:r>
              <a:rPr lang="da-DK" dirty="0"/>
              <a:t>Hvad er retfærdigt og uretfærdigt?</a:t>
            </a:r>
          </a:p>
          <a:p>
            <a:r>
              <a:rPr lang="da-DK" dirty="0"/>
              <a:t>Kan loven regulere vores adfærd?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Diskutér bogens dilemma 1 til 9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427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53</Words>
  <Application>Microsoft Office PowerPoint</Application>
  <PresentationFormat>Skærmshow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</vt:i4>
      </vt:variant>
    </vt:vector>
  </HeadingPairs>
  <TitlesOfParts>
    <vt:vector size="3" baseType="lpstr">
      <vt:lpstr>Kontortema</vt:lpstr>
      <vt:lpstr>Brugerdefineret design</vt:lpstr>
      <vt:lpstr>Kapitel 1 - Ret og moral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19</cp:revision>
  <dcterms:created xsi:type="dcterms:W3CDTF">2015-07-14T11:20:10Z</dcterms:created>
  <dcterms:modified xsi:type="dcterms:W3CDTF">2018-08-13T12:36:59Z</dcterms:modified>
</cp:coreProperties>
</file>