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A4BF225-AD8F-4C25-8E21-15E17D793C43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dsholder til noter 4"/>
          <p:cNvSpPr txBox="1"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0859BBF-1485-414F-A418-65385A040CFC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325513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da-DK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 txBox="1"/>
          <p:nvPr/>
        </p:nvSpPr>
        <p:spPr>
          <a:xfrm>
            <a:off x="3884608" y="8685208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52EDBC7C-63B7-45EF-B4DE-47EB7A7BEC2A}" type="slidenum">
              <a:t>3</a:t>
            </a:fld>
            <a:endParaRPr lang="da-DK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Undertitel 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</p:spPr>
        <p:txBody>
          <a:bodyPr anchorCtr="1"/>
          <a:lstStyle>
            <a:lvl1pPr marL="0" indent="0" algn="ctr">
              <a:buNone/>
              <a:defRPr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90998F-3343-43AE-8A58-A5D2A6A25393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B2E3F38-5C0C-49C0-A665-453A4A86E90F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70232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976A848-839D-4FA1-9ACE-BF3130C245E6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0E900A-4817-4F83-B297-6BAD625356B4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1470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lodret titel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3B7CC4-76EF-41A9-A0B2-6479BBB3B3D2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639B69-55F1-4B02-8256-D99E44F956A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31050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71595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7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807122" y="6627168"/>
            <a:ext cx="8336877" cy="23083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ladsholder til indhold 2"/>
          <p:cNvSpPr txBox="1">
            <a:spLocks noGrp="1"/>
          </p:cNvSpPr>
          <p:nvPr>
            <p:ph idx="4294967295"/>
          </p:nvPr>
        </p:nvSpPr>
        <p:spPr>
          <a:xfrm>
            <a:off x="1259631" y="1155298"/>
            <a:ext cx="7355159" cy="452595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884368" y="6310749"/>
            <a:ext cx="1153351" cy="2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kstboks 6"/>
          <p:cNvSpPr txBox="1"/>
          <p:nvPr/>
        </p:nvSpPr>
        <p:spPr>
          <a:xfrm>
            <a:off x="251524" y="6631594"/>
            <a:ext cx="4099511" cy="23083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a-DK" sz="900" b="0" i="0" u="none" strike="noStrike" kern="1200" cap="none" spc="0" baseline="0">
                <a:solidFill>
                  <a:srgbClr val="FFFFFF"/>
                </a:solidFill>
                <a:uFillTx/>
                <a:latin typeface="Verdana" pitchFamily="34"/>
                <a:ea typeface="Verdana" pitchFamily="34"/>
                <a:cs typeface="Verdana" pitchFamily="34"/>
              </a:rPr>
              <a:t>AFSÆTNING A, 3. UDGAVE</a:t>
            </a:r>
          </a:p>
        </p:txBody>
      </p:sp>
    </p:spTree>
    <p:extLst>
      <p:ext uri="{BB962C8B-B14F-4D97-AF65-F5344CB8AC3E}">
        <p14:creationId xmlns:p14="http://schemas.microsoft.com/office/powerpoint/2010/main" val="2660432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</p:spPr>
        <p:txBody>
          <a:bodyPr anchor="t" anchorCtr="0"/>
          <a:lstStyle>
            <a:lvl1pPr algn="l">
              <a:defRPr sz="4000" b="1" cap="all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</p:spPr>
        <p:txBody>
          <a:bodyPr anchor="b"/>
          <a:lstStyle>
            <a:lvl1pPr marL="0" indent="0">
              <a:spcBef>
                <a:spcPts val="500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EF5AEA6-D03E-4A45-8F0C-C9FB1FFEE7DA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65EB94D-408A-4C56-A56F-ACC763D9800B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44603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648196" y="1600200"/>
            <a:ext cx="4038603" cy="4525959"/>
          </a:xfrm>
        </p:spPr>
        <p:txBody>
          <a:bodyPr/>
          <a:lstStyle>
            <a:lvl1pPr>
              <a:spcBef>
                <a:spcPts val="700"/>
              </a:spcBef>
              <a:defRPr sz="2800"/>
            </a:lvl1pPr>
            <a:lvl2pPr>
              <a:spcBef>
                <a:spcPts val="600"/>
              </a:spcBef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0EA5BD3-CCC9-4B56-82F9-402FC2404785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82272BF-4456-48BF-B4BA-B3D363A21FA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2888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4" name="Pladsholder til indhold 3"/>
          <p:cNvSpPr txBox="1">
            <a:spLocks noGrp="1"/>
          </p:cNvSpPr>
          <p:nvPr>
            <p:ph idx="2"/>
          </p:nvPr>
        </p:nvSpPr>
        <p:spPr>
          <a:xfrm>
            <a:off x="457200" y="2174872"/>
            <a:ext cx="4040184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 txBox="1">
            <a:spLocks noGrp="1"/>
          </p:cNvSpPr>
          <p:nvPr>
            <p:ph type="body" idx="3"/>
          </p:nvPr>
        </p:nvSpPr>
        <p:spPr>
          <a:xfrm>
            <a:off x="4645023" y="1535113"/>
            <a:ext cx="4041776" cy="639759"/>
          </a:xfrm>
        </p:spPr>
        <p:txBody>
          <a:bodyPr anchor="b"/>
          <a:lstStyle>
            <a:lvl1pPr marL="0" indent="0">
              <a:spcBef>
                <a:spcPts val="600"/>
              </a:spcBef>
              <a:buNone/>
              <a:defRPr sz="24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6" name="Pladsholder til indhold 5"/>
          <p:cNvSpPr txBox="1">
            <a:spLocks noGrp="1"/>
          </p:cNvSpPr>
          <p:nvPr>
            <p:ph idx="4"/>
          </p:nvPr>
        </p:nvSpPr>
        <p:spPr>
          <a:xfrm>
            <a:off x="4645023" y="2174872"/>
            <a:ext cx="4041776" cy="3951286"/>
          </a:xfrm>
        </p:spPr>
        <p:txBody>
          <a:bodyPr/>
          <a:lstStyle>
            <a:lvl1pPr>
              <a:spcBef>
                <a:spcPts val="600"/>
              </a:spcBef>
              <a:defRPr sz="24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AC62CA-4649-4C7B-B09B-7B35E7235776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8" name="Pladsholder til sidefod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9" name="Pladsholder til diasnumm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A67A5DC-19D6-4CC7-8706-E057B5ACDE56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5621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dato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CB03953-422D-43A6-8FC8-1E26CB4589B3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4" name="Pladsholder til sidefod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5" name="Pladsholder til dias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78F0E5-2AFC-4368-80BC-84FD7A14B552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5416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D495432-F7F0-485C-AC9C-9FD6ECF4AA56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3" name="Pladsholder til sidefod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diasnumm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FBB2BFA-E536-48CF-9211-2D7137E5C6C1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9904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indhold 2"/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457200" y="1435095"/>
            <a:ext cx="3008311" cy="46910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1C2934-7B93-4ED8-8DD7-0A4899EFDAF0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DE0E3DB-F335-40D7-BA66-E961ACEA8A0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365182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billede 2"/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a-DK"/>
          </a:p>
        </p:txBody>
      </p:sp>
      <p:sp>
        <p:nvSpPr>
          <p:cNvPr id="4" name="Pladsholder til tekst 3"/>
          <p:cNvSpPr txBox="1">
            <a:spLocks noGrp="1"/>
          </p:cNvSpPr>
          <p:nvPr>
            <p:ph type="body" idx="2"/>
          </p:nvPr>
        </p:nvSpPr>
        <p:spPr>
          <a:xfrm>
            <a:off x="1792288" y="5367335"/>
            <a:ext cx="5486400" cy="804864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5" name="Pladsholder til dato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D7056FC-FF75-4443-988A-284D9EDA8EED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6" name="Pladsholder til sidefod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a-DK"/>
          </a:p>
        </p:txBody>
      </p:sp>
      <p:sp>
        <p:nvSpPr>
          <p:cNvPr id="7" name="Pladsholder til dias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626D856-0DBF-4C1B-A1F5-1F41C4FD69C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1385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/>
          <a:p>
            <a:pPr lvl="0"/>
            <a:r>
              <a:rPr lang="da-DK"/>
              <a:t>Klik for at redigere i master</a:t>
            </a:r>
          </a:p>
        </p:txBody>
      </p:sp>
      <p:sp>
        <p:nvSpPr>
          <p:cNvPr id="3" name="Pladsholder til tekst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a-DK"/>
              <a:t>Klik for at redigere i master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940AC027-5904-4D75-AEDF-D4A76A87B111}" type="datetime1">
              <a:rPr lang="da-DK"/>
              <a:pPr lvl="0"/>
              <a:t>21-08-2015</a:t>
            </a:fld>
            <a:endParaRPr lang="da-DK"/>
          </a:p>
        </p:txBody>
      </p:sp>
      <p:sp>
        <p:nvSpPr>
          <p:cNvPr id="5" name="Pladsholder til sidefod 4"/>
          <p:cNvSpPr txBox="1">
            <a:spLocks noGrp="1"/>
          </p:cNvSpPr>
          <p:nvPr>
            <p:ph type="ftr" sz="quarter" idx="3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a-DK"/>
          </a:p>
        </p:txBody>
      </p:sp>
      <p:sp>
        <p:nvSpPr>
          <p:cNvPr id="6" name="Pladsholder til diasnummer 5"/>
          <p:cNvSpPr txBox="1">
            <a:spLocks noGrp="1"/>
          </p:cNvSpPr>
          <p:nvPr>
            <p:ph type="sldNum" sz="quarter" idx="4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a-DK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59506089-9007-443D-AA47-105746BFC067}" type="slidenum">
              <a:t>‹nr.›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a-DK" sz="44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</p:titleStyle>
    <p:bodyStyle>
      <a:lvl1pPr marL="342900" marR="0" lvl="0" indent="-342900" algn="l" defTabSz="914400" rtl="0" fontAlgn="auto" hangingPunct="1">
        <a:lnSpc>
          <a:spcPct val="100000"/>
        </a:lnSpc>
        <a:spcBef>
          <a:spcPts val="800"/>
        </a:spcBef>
        <a:spcAft>
          <a:spcPts val="0"/>
        </a:spcAft>
        <a:buSzPct val="100000"/>
        <a:buFont typeface="Arial" pitchFamily="34"/>
        <a:buChar char="•"/>
        <a:tabLst/>
        <a:defRPr lang="da-DK" sz="32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742950" marR="0" lvl="1" indent="-285750" algn="l" defTabSz="914400" rtl="0" fontAlgn="auto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a-DK" sz="2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SzPct val="100000"/>
        <a:buFont typeface="Arial" pitchFamily="34"/>
        <a:buChar char="•"/>
        <a:tabLst/>
        <a:defRPr lang="da-DK" sz="24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–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SzPct val="100000"/>
        <a:buFont typeface="Arial" pitchFamily="34"/>
        <a:buChar char="»"/>
        <a:tabLst/>
        <a:defRPr lang="da-DK" sz="20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3604" y="2012786"/>
            <a:ext cx="8000689" cy="24782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2877" y="1628802"/>
            <a:ext cx="7259064" cy="32770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621" y="908721"/>
            <a:ext cx="7969252" cy="469981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9" y="116631"/>
            <a:ext cx="5601486" cy="6121624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Billed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88456" y="6238256"/>
            <a:ext cx="708760" cy="2362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9" y="2204865"/>
            <a:ext cx="5614818" cy="2107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2455" y="1484784"/>
            <a:ext cx="7948293" cy="38143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7179" y="522213"/>
            <a:ext cx="7470547" cy="534998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481" y="1422486"/>
            <a:ext cx="7953533" cy="37357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3" y="1484784"/>
            <a:ext cx="7901138" cy="355237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981" y="1844820"/>
            <a:ext cx="7958773" cy="28817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5739" y="192334"/>
            <a:ext cx="5501451" cy="62749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244" y="1412775"/>
            <a:ext cx="7932575" cy="37986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le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521" y="260649"/>
            <a:ext cx="6811329" cy="5832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</Words>
  <Application>Microsoft Office PowerPoint</Application>
  <PresentationFormat>Skærmshow (4:3)</PresentationFormat>
  <Paragraphs>1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13</vt:i4>
      </vt:variant>
    </vt:vector>
  </HeadingPairs>
  <TitlesOfParts>
    <vt:vector size="14" baseType="lpstr"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Gitte Holden</dc:creator>
  <cp:lastModifiedBy>Rikke Detlevsen</cp:lastModifiedBy>
  <cp:revision>1</cp:revision>
  <dcterms:created xsi:type="dcterms:W3CDTF">2015-07-14T11:20:10Z</dcterms:created>
  <dcterms:modified xsi:type="dcterms:W3CDTF">2015-08-21T08:58:23Z</dcterms:modified>
</cp:coreProperties>
</file>