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950821" cy="353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822500" cy="29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18378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886731" cy="427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7462786" cy="54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835380" cy="26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956376" cy="35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803474" cy="45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812360" cy="319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406" y="1340768"/>
            <a:ext cx="7785082" cy="327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855" y="980728"/>
            <a:ext cx="7964633" cy="38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918" y="620688"/>
            <a:ext cx="676150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044"/>
            <a:ext cx="7897863" cy="35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21</cp:revision>
  <dcterms:created xsi:type="dcterms:W3CDTF">2010-07-29T12:42:11Z</dcterms:created>
  <dcterms:modified xsi:type="dcterms:W3CDTF">2016-11-14T09:53:00Z</dcterms:modified>
</cp:coreProperties>
</file>