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0"/>
            <a:ext cx="390580" cy="684148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3" y="6472273"/>
            <a:ext cx="3021526" cy="3857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9948" y="5723949"/>
            <a:ext cx="576424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2" y="0"/>
            <a:ext cx="8648034" cy="50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4" y="-1"/>
            <a:ext cx="8255883" cy="61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6" y="81735"/>
            <a:ext cx="7924329" cy="60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702"/>
            <a:ext cx="5210915" cy="61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2" y="0"/>
            <a:ext cx="8675408" cy="59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" y="188640"/>
            <a:ext cx="868331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89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Skærmshow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9</cp:revision>
  <dcterms:created xsi:type="dcterms:W3CDTF">2013-07-10T16:41:00Z</dcterms:created>
  <dcterms:modified xsi:type="dcterms:W3CDTF">2013-08-02T15:48:56Z</dcterms:modified>
</cp:coreProperties>
</file>