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DDDF31-CC73-4D1C-8219-BE624CFD61C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451E75-DE9E-48B7-9321-8A9E1E071D0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76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E088C4-139E-4FE7-9B3F-813F025F2CB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EB5051-88AE-403A-AB0C-E160EA49630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744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86BA2C-1E5E-4E77-98DC-78684F6A16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79D261-3355-4607-96E2-40314CAC65A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6545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09628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3568" y="6624517"/>
            <a:ext cx="8460431" cy="2368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16766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0" y="6590391"/>
            <a:ext cx="561661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C, 2. UDGAVE</a:t>
            </a:r>
          </a:p>
        </p:txBody>
      </p:sp>
    </p:spTree>
    <p:extLst>
      <p:ext uri="{BB962C8B-B14F-4D97-AF65-F5344CB8AC3E}">
        <p14:creationId xmlns:p14="http://schemas.microsoft.com/office/powerpoint/2010/main" val="406319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94CF36-6F17-4241-8AE6-2CBCE7A073A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D0048A-8906-42E7-8B96-058255FEBC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8449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19AB55-AA8E-4B8E-8C3B-1089DBB3F8E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E40860-3131-4C4A-83F7-964C7E4405B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8945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133E41-8384-42D6-BC36-90FCA9163F6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21CAFA-A35A-4F67-B3F3-BE5D30F4BF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296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C90BB3-4DF9-40D5-9239-A4FAFDB9817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3B7AC6-7EE9-46F3-9A93-BA8DCB8B64D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198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2D1858-3CFA-4C87-8A63-81B6304E11B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3026E2-ECD2-4D90-BA77-1F1655FA4FF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685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967191-432B-443C-B480-88035435C46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685DD0-DE65-411F-99AC-BF529F5F258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2329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A86C4E-D608-4B37-9A02-2135606DE5E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6C878B-221D-4005-942D-18754E11ED1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9542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2A921CA-ACF6-4B34-A752-1C9B43AE53F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073E086-6D61-4223-B036-089C08FCD24A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426589"/>
            <a:ext cx="7356476" cy="198419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339266"/>
            <a:ext cx="7356476" cy="415882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598554"/>
            <a:ext cx="7356476" cy="364025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051941"/>
            <a:ext cx="7356476" cy="273347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2503352" y="1155701"/>
            <a:ext cx="4867543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2798685" y="1155701"/>
            <a:ext cx="4276877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462043" y="1155701"/>
            <a:ext cx="6950162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2015-08-21T09:16:25Z</dcterms:modified>
</cp:coreProperties>
</file>