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20"/>
  </p:notesMasterIdLst>
  <p:handoutMasterIdLst>
    <p:handoutMasterId r:id="rId21"/>
  </p:handoutMasterIdLst>
  <p:sldIdLst>
    <p:sldId id="839" r:id="rId5"/>
    <p:sldId id="879" r:id="rId6"/>
    <p:sldId id="880" r:id="rId7"/>
    <p:sldId id="881" r:id="rId8"/>
    <p:sldId id="882" r:id="rId9"/>
    <p:sldId id="883" r:id="rId10"/>
    <p:sldId id="884" r:id="rId11"/>
    <p:sldId id="885" r:id="rId12"/>
    <p:sldId id="886" r:id="rId13"/>
    <p:sldId id="887" r:id="rId14"/>
    <p:sldId id="888" r:id="rId15"/>
    <p:sldId id="889" r:id="rId16"/>
    <p:sldId id="890" r:id="rId17"/>
    <p:sldId id="891" r:id="rId18"/>
    <p:sldId id="892" r:id="rId19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688C80C-7B32-2794-0D72-C44BEC4CC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97677" y="3084774"/>
            <a:ext cx="6871881" cy="69060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B5A0EE0-CB24-A59C-B612-CD2CE5ADA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277707"/>
            <a:ext cx="9144000" cy="589258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6.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20AF86C-77DC-FB11-5F20-2F33713D6A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197" y="1989326"/>
            <a:ext cx="690187" cy="27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Font/skrifttype, skærmbillede, grøn&#10;&#10;AI-genereret indhold kan være ukorrekt.">
            <a:extLst>
              <a:ext uri="{FF2B5EF4-FFF2-40B4-BE49-F238E27FC236}">
                <a16:creationId xmlns:a16="http://schemas.microsoft.com/office/drawing/2014/main" id="{99757B16-FED2-5E76-FB0C-D07E3C076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17" y="555118"/>
            <a:ext cx="7927125" cy="25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C8C3D-8E32-D32B-0DD1-2EFC6A7FC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FE18DC82-9FDB-3097-F947-D1998633E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84" y="1772816"/>
            <a:ext cx="7608892" cy="205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16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9E209-16D1-2D15-F508-2BC0291B1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CE7B9BB5-10B0-B1AD-D7E3-B8786101C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79" y="1116179"/>
            <a:ext cx="7088846" cy="313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8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968A3-195B-50DE-E5FC-6A7DC8069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5CC22353-8AF1-DCCA-BF1C-B32EC64D3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78" y="1773495"/>
            <a:ext cx="7648897" cy="142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0A375-1D66-6F48-6CCA-83C368ABD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AC3FF019-1CC1-F7C4-6298-4E8294611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28" y="1001053"/>
            <a:ext cx="7129604" cy="40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2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73AC3-BF5E-EFF8-82A4-A6B558B9A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diagram&#10;&#10;AI-genereret indhold kan være ukorrekt.">
            <a:extLst>
              <a:ext uri="{FF2B5EF4-FFF2-40B4-BE49-F238E27FC236}">
                <a16:creationId xmlns:a16="http://schemas.microsoft.com/office/drawing/2014/main" id="{657E678D-DF16-B9D9-1195-ACA4A4EB7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41" y="401699"/>
            <a:ext cx="7123576" cy="538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28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4D599-CF02-CD3F-DFCE-69A7DC3D7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C73BFCA9-F7A2-7B24-F0D6-120E34A3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130" y="887551"/>
            <a:ext cx="7115496" cy="39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9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design&#10;&#10;AI-genereret indhold kan være ukorrekt.">
            <a:extLst>
              <a:ext uri="{FF2B5EF4-FFF2-40B4-BE49-F238E27FC236}">
                <a16:creationId xmlns:a16="http://schemas.microsoft.com/office/drawing/2014/main" id="{0D4BBA31-F7F8-68C7-AF7B-15ED34947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184"/>
          <a:stretch>
            <a:fillRect/>
          </a:stretch>
        </p:blipFill>
        <p:spPr>
          <a:xfrm>
            <a:off x="1909987" y="454571"/>
            <a:ext cx="5824314" cy="533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00847DA7-52CF-6A5C-83CF-DE3DD58DF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91" y="2027958"/>
            <a:ext cx="7601273" cy="118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3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29C8C108-33BB-B4F5-7084-F00C075B6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89" y="1100885"/>
            <a:ext cx="7094561" cy="42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6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design&#10;&#10;AI-genereret indhold kan være ukorrekt.">
            <a:extLst>
              <a:ext uri="{FF2B5EF4-FFF2-40B4-BE49-F238E27FC236}">
                <a16:creationId xmlns:a16="http://schemas.microsoft.com/office/drawing/2014/main" id="{5233DC13-82C0-4AD5-D645-C1AB2475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89" y="620688"/>
            <a:ext cx="7085036" cy="528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0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cirkel, Font/skrifttype&#10;&#10;AI-genereret indhold kan være ukorrekt.">
            <a:extLst>
              <a:ext uri="{FF2B5EF4-FFF2-40B4-BE49-F238E27FC236}">
                <a16:creationId xmlns:a16="http://schemas.microsoft.com/office/drawing/2014/main" id="{37377BE2-6232-CFF6-AB07-0463CBD86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64" y="1116158"/>
            <a:ext cx="7094561" cy="358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4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12FD65E0-0AA2-9A46-2395-B2C5A4D57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62" y="1116168"/>
            <a:ext cx="7132663" cy="338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9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CA19B526-4EF9-B389-A259-D3E6F9AAA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58" y="2034465"/>
            <a:ext cx="7595407" cy="176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1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E8C1F-C61E-3B3D-518F-EEF80409D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49D00260-729A-A7FD-D08F-CF95A994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66" y="1110453"/>
            <a:ext cx="7094559" cy="33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41149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16441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15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250</cp:revision>
  <cp:lastPrinted>2025-12-06T20:19:28Z</cp:lastPrinted>
  <dcterms:created xsi:type="dcterms:W3CDTF">2012-08-31T07:41:01Z</dcterms:created>
  <dcterms:modified xsi:type="dcterms:W3CDTF">2025-12-21T15:59:55Z</dcterms:modified>
</cp:coreProperties>
</file>