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8"/>
  </p:notesMasterIdLst>
  <p:handoutMasterIdLst>
    <p:handoutMasterId r:id="rId29"/>
  </p:handoutMasterIdLst>
  <p:sldIdLst>
    <p:sldId id="839" r:id="rId5"/>
    <p:sldId id="1220" r:id="rId6"/>
    <p:sldId id="1221" r:id="rId7"/>
    <p:sldId id="1200" r:id="rId8"/>
    <p:sldId id="1222" r:id="rId9"/>
    <p:sldId id="1223" r:id="rId10"/>
    <p:sldId id="1224" r:id="rId11"/>
    <p:sldId id="1225" r:id="rId12"/>
    <p:sldId id="1226" r:id="rId13"/>
    <p:sldId id="1227" r:id="rId14"/>
    <p:sldId id="1228" r:id="rId15"/>
    <p:sldId id="1229" r:id="rId16"/>
    <p:sldId id="1230" r:id="rId17"/>
    <p:sldId id="1231" r:id="rId18"/>
    <p:sldId id="1232" r:id="rId19"/>
    <p:sldId id="1241" r:id="rId20"/>
    <p:sldId id="1234" r:id="rId21"/>
    <p:sldId id="1235" r:id="rId22"/>
    <p:sldId id="1236" r:id="rId23"/>
    <p:sldId id="1237" r:id="rId24"/>
    <p:sldId id="1238" r:id="rId25"/>
    <p:sldId id="1239" r:id="rId26"/>
    <p:sldId id="1240" r:id="rId27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100" d="100"/>
          <a:sy n="100" d="100"/>
        </p:scale>
        <p:origin x="874" y="-499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C49FF2-2F30-A883-2E9F-FB8B8E25E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44" y="-3811"/>
            <a:ext cx="689634" cy="686982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2D7B9FB-A0AB-4983-F3E9-D15CE8E390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13" y="1991656"/>
            <a:ext cx="689798" cy="271553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562535F-57B5-8E24-1D81-B161F759D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274894" y="1999754"/>
            <a:ext cx="592451" cy="915748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527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5.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610D0E-CF91-7ED2-D9BB-3DD159FEA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03" y="471973"/>
            <a:ext cx="7816070" cy="26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B17311B-2B5C-BC24-32CF-EF694695E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26" y="476672"/>
            <a:ext cx="6828112" cy="52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9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E7CB570-E068-5F0F-5BBF-E2B0FAFC2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44" y="1124849"/>
            <a:ext cx="7531276" cy="355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9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056652F-B73E-841A-F288-3EE780408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50" y="1314035"/>
            <a:ext cx="7527900" cy="15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0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FF9A830-3D31-2B50-F1CF-A6E9E49EE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25" y="471854"/>
            <a:ext cx="6888130" cy="48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0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BC72B35-80DB-D0B0-AAF6-4E0B48E50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68" y="1147362"/>
            <a:ext cx="7509505" cy="31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3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0E294F6-A34B-7DCD-FB17-6CDAC6682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19" y="1412952"/>
            <a:ext cx="7466899" cy="22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95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70E5571-0BE7-2417-30BB-477CD2F58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1139322"/>
            <a:ext cx="7490460" cy="241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0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B2821C7-1BAA-654A-EEC9-B6D6EDA8F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28" y="1166275"/>
            <a:ext cx="7494263" cy="25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3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A41F34E-69DC-E760-FD7C-ED0516374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85" y="627008"/>
            <a:ext cx="6883279" cy="46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C151BA8-7EAB-08E3-49D2-014CA7293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09" y="1002600"/>
            <a:ext cx="7466900" cy="372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6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96612BD-576F-4E5A-940C-3DD325559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87" y="1285994"/>
            <a:ext cx="7513295" cy="129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6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95F8AEC-9FB1-2DEA-6E0D-161428756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09" y="994598"/>
            <a:ext cx="7508464" cy="34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85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AE376B9-EC10-E39F-1482-B8D7EF512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319" y="998388"/>
            <a:ext cx="7442308" cy="389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62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21AE233-817D-3B31-2069-4C00B8325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59" y="1298104"/>
            <a:ext cx="7506714" cy="156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71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9466CA-FF58-BD54-D3F3-E7E5E733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09" y="638828"/>
            <a:ext cx="7446118" cy="46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7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D9A26F7-3F75-30C1-2699-6AEC0502E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703" y="1010745"/>
            <a:ext cx="7461361" cy="40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68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E9E3746-CC6D-9699-99C3-5E92B0C70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97" y="605961"/>
            <a:ext cx="7499112" cy="46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3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53314EF-4309-D4EB-5C9D-B1E43F70C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85" y="619416"/>
            <a:ext cx="7517124" cy="50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3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8D90378-ACFC-2197-9791-0CCBEFB5E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55" y="614245"/>
            <a:ext cx="7494263" cy="44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0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EF7D047-2F99-7597-9900-69A936A8F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756" y="1110013"/>
            <a:ext cx="7483871" cy="33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0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4A45141-FDCB-53B4-2984-662FE9D76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18" y="1289433"/>
            <a:ext cx="7508047" cy="1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4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0358461-DEC6-B1B9-E44B-5FA708FC0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48" y="213790"/>
            <a:ext cx="6505697" cy="57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83959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16995</TotalTime>
  <Words>0</Words>
  <Application>Microsoft Office PowerPoint</Application>
  <PresentationFormat>Skærmshow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23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282</cp:revision>
  <cp:lastPrinted>2026-06-02T08:44:24Z</cp:lastPrinted>
  <dcterms:created xsi:type="dcterms:W3CDTF">2012-08-31T07:41:01Z</dcterms:created>
  <dcterms:modified xsi:type="dcterms:W3CDTF">2026-06-02T20:30:09Z</dcterms:modified>
</cp:coreProperties>
</file>