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18"/>
  </p:notesMasterIdLst>
  <p:handoutMasterIdLst>
    <p:handoutMasterId r:id="rId19"/>
  </p:handoutMasterIdLst>
  <p:sldIdLst>
    <p:sldId id="839" r:id="rId5"/>
    <p:sldId id="868" r:id="rId6"/>
    <p:sldId id="855" r:id="rId7"/>
    <p:sldId id="870" r:id="rId8"/>
    <p:sldId id="871" r:id="rId9"/>
    <p:sldId id="872" r:id="rId10"/>
    <p:sldId id="873" r:id="rId11"/>
    <p:sldId id="874" r:id="rId12"/>
    <p:sldId id="876" r:id="rId13"/>
    <p:sldId id="879" r:id="rId14"/>
    <p:sldId id="875" r:id="rId15"/>
    <p:sldId id="880" r:id="rId16"/>
    <p:sldId id="867" r:id="rId1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0CCA8A6-1CD4-AA9A-8833-7CA616AC9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72" y="539285"/>
            <a:ext cx="7939983" cy="25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5FA6B-63ED-5BBB-EB74-02F861B41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5DFB83-39A0-FDDC-BB31-4CA6E31D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0649"/>
            <a:ext cx="7262201" cy="56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5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2AB1B29-9EC0-C0F9-007F-5E93BE149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87" y="571285"/>
            <a:ext cx="7978199" cy="50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6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765B2-0E66-9DD5-3791-4DEBB862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E7C0AD-ABF0-CA4D-9FD2-F04D7992B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055"/>
            <a:ext cx="6264696" cy="58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3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F46CD1D-8F27-F1F1-2E9E-AB59C2856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61" y="431381"/>
            <a:ext cx="6788109" cy="50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4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3CC20-6E95-F709-5352-99471C335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2275BF-0D57-0330-710F-4683DA2A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30" y="116632"/>
            <a:ext cx="632444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C57620A-E2CE-AE79-EC4A-E75F0C83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7551"/>
            <a:ext cx="7967346" cy="19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0C700-A61A-1EA1-410B-A1E8816E0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8337FD-4534-5CA1-D25C-EE493507E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8002860" cy="19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7B41-D134-A680-4AC5-AB48F818E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0BA9719-A96B-E200-6C38-6EF18FFF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3946"/>
            <a:ext cx="7988737" cy="36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37960-56E3-FB73-CE11-2A0A99D1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940167A-31AF-4317-A6FC-FB4541DA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26" y="1211515"/>
            <a:ext cx="8016614" cy="13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1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CF1FD-EC65-F625-2BC1-4D9F4FFE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8F2E9FC-13BC-9903-1C76-408D4D918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46" y="1196275"/>
            <a:ext cx="8001374" cy="13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4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9C5AA-F5BC-FE4E-8BB3-BC13A536B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F935E5C-4877-770F-E87C-EE880076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" y="590217"/>
            <a:ext cx="7978199" cy="50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8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B346A-7719-C966-9567-802A66C07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2E05E2A-68D9-9BEC-7A73-0F2CDCC2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" y="1160079"/>
            <a:ext cx="7989942" cy="14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53971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16535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13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250</cp:revision>
  <cp:lastPrinted>2025-07-01T13:09:51Z</cp:lastPrinted>
  <dcterms:created xsi:type="dcterms:W3CDTF">2012-08-31T07:41:01Z</dcterms:created>
  <dcterms:modified xsi:type="dcterms:W3CDTF">2025-08-27T11:52:09Z</dcterms:modified>
</cp:coreProperties>
</file>