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AE08-9B7B-43CD-B976-D1BA8BBEBB00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4AF9-165F-4DCF-993A-C5BBEDDAB3E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285" y="1772816"/>
            <a:ext cx="7834203" cy="19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848872" cy="26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928" y="1700808"/>
            <a:ext cx="79065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7"/>
            <a:ext cx="7797280" cy="325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5"/>
            <a:ext cx="7764492" cy="341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319" y="1124744"/>
            <a:ext cx="76101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88896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270" y="4149080"/>
            <a:ext cx="2496226" cy="212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8762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9056"/>
            <a:ext cx="7884368" cy="268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488" y="1484784"/>
            <a:ext cx="783898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789" y="620688"/>
            <a:ext cx="578157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783" y="1628800"/>
            <a:ext cx="7768705" cy="262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30</cp:revision>
  <dcterms:created xsi:type="dcterms:W3CDTF">2010-07-29T12:42:11Z</dcterms:created>
  <dcterms:modified xsi:type="dcterms:W3CDTF">2016-11-14T09:54:41Z</dcterms:modified>
</cp:coreProperties>
</file>