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1"/>
  </p:notesMasterIdLst>
  <p:handoutMasterIdLst>
    <p:handoutMasterId r:id="rId22"/>
  </p:handoutMasterIdLst>
  <p:sldIdLst>
    <p:sldId id="839" r:id="rId5"/>
    <p:sldId id="879" r:id="rId6"/>
    <p:sldId id="942" r:id="rId7"/>
    <p:sldId id="961" r:id="rId8"/>
    <p:sldId id="962" r:id="rId9"/>
    <p:sldId id="963" r:id="rId10"/>
    <p:sldId id="964" r:id="rId11"/>
    <p:sldId id="965" r:id="rId12"/>
    <p:sldId id="966" r:id="rId13"/>
    <p:sldId id="967" r:id="rId14"/>
    <p:sldId id="968" r:id="rId15"/>
    <p:sldId id="969" r:id="rId16"/>
    <p:sldId id="970" r:id="rId17"/>
    <p:sldId id="971" r:id="rId18"/>
    <p:sldId id="972" r:id="rId19"/>
    <p:sldId id="973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22-12-2025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78105868-7215-AF8D-4C5F-E72AD39D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09" y="520117"/>
            <a:ext cx="7896428" cy="25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splay/skærm/fremvisning, nummer/tal&#10;&#10;AI-genereret indhold kan være ukorrekt.">
            <a:extLst>
              <a:ext uri="{FF2B5EF4-FFF2-40B4-BE49-F238E27FC236}">
                <a16:creationId xmlns:a16="http://schemas.microsoft.com/office/drawing/2014/main" id="{B717A046-2325-40F3-C0AD-E8D94BAE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00" y="717805"/>
            <a:ext cx="6591871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1ED1DE3D-6ABE-3BC2-AB41-2DF9C2FD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15" y="1798598"/>
            <a:ext cx="7577374" cy="180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BD800956-21DB-EC33-B172-1ECDE7C3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6090944" cy="57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1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C1B9241E-5878-4275-AE58-77285AA7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86" y="1810389"/>
            <a:ext cx="7515707" cy="14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58A8640-D97E-8543-EF60-B9421FA7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1573204"/>
            <a:ext cx="7057083" cy="25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6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B5A437DF-F8AC-F9F1-4FD0-06A1F42B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83" y="806995"/>
            <a:ext cx="6993067" cy="44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0F3A2758-FA7A-602C-D127-73F30C2F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87" y="465633"/>
            <a:ext cx="6607113" cy="52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B1B7B08-ADF9-2D10-92F7-7426D117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6" y="1891094"/>
            <a:ext cx="7513295" cy="8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F6382C51-38AE-5D0E-44E6-9A293A3CF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78" y="619756"/>
            <a:ext cx="7092865" cy="48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tøj, skærmbillede, fodtøj&#10;&#10;AI-genereret indhold kan være ukorrekt.">
            <a:extLst>
              <a:ext uri="{FF2B5EF4-FFF2-40B4-BE49-F238E27FC236}">
                <a16:creationId xmlns:a16="http://schemas.microsoft.com/office/drawing/2014/main" id="{A38FA766-64D3-2ECC-A6CA-8B5B3A79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5" y="404664"/>
            <a:ext cx="6327577" cy="5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72722645-A7BE-5E49-8230-386D0474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58" y="423318"/>
            <a:ext cx="5527539" cy="54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Font/skrifttype, linje/række, skærmbillede&#10;&#10;AI-genereret indhold kan være ukorrekt.">
            <a:extLst>
              <a:ext uri="{FF2B5EF4-FFF2-40B4-BE49-F238E27FC236}">
                <a16:creationId xmlns:a16="http://schemas.microsoft.com/office/drawing/2014/main" id="{47A4FCB7-D86E-1EA6-D910-7D82E814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86" y="1758764"/>
            <a:ext cx="7551734" cy="18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E8B48EC8-A51A-A323-2F40-2549211B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4664"/>
            <a:ext cx="6120680" cy="54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EC39C4BD-D296-652B-3579-816DFF5A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7018364" cy="28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5598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16535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259</cp:revision>
  <cp:lastPrinted>2025-12-06T20:19:28Z</cp:lastPrinted>
  <dcterms:created xsi:type="dcterms:W3CDTF">2012-08-31T07:41:01Z</dcterms:created>
  <dcterms:modified xsi:type="dcterms:W3CDTF">2025-12-22T07:37:36Z</dcterms:modified>
</cp:coreProperties>
</file>