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1" r:id="rId1"/>
    <p:sldMasterId id="2147484014" r:id="rId2"/>
    <p:sldMasterId id="2147483989" r:id="rId3"/>
  </p:sldMasterIdLst>
  <p:notesMasterIdLst>
    <p:notesMasterId r:id="rId12"/>
  </p:notesMasterIdLst>
  <p:handoutMasterIdLst>
    <p:handoutMasterId r:id="rId13"/>
  </p:handoutMasterIdLst>
  <p:sldIdLst>
    <p:sldId id="839" r:id="rId4"/>
    <p:sldId id="1019" r:id="rId5"/>
    <p:sldId id="1020" r:id="rId6"/>
    <p:sldId id="1021" r:id="rId7"/>
    <p:sldId id="1022" r:id="rId8"/>
    <p:sldId id="1023" r:id="rId9"/>
    <p:sldId id="1024" r:id="rId10"/>
    <p:sldId id="1025" r:id="rId11"/>
  </p:sldIdLst>
  <p:sldSz cx="9144000" cy="6858000" type="screen4x3"/>
  <p:notesSz cx="6797675" cy="9928225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838">
          <p15:clr>
            <a:srgbClr val="A4A3A4"/>
          </p15:clr>
        </p15:guide>
        <p15:guide id="2" pos="768">
          <p15:clr>
            <a:srgbClr val="A4A3A4"/>
          </p15:clr>
        </p15:guide>
        <p15:guide id="3" pos="54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4"/>
    <a:srgbClr val="99CC00"/>
    <a:srgbClr val="669900"/>
    <a:srgbClr val="FF9900"/>
    <a:srgbClr val="FF5050"/>
    <a:srgbClr val="009900"/>
    <a:srgbClr val="FF0000"/>
    <a:srgbClr val="FF66CC"/>
    <a:srgbClr val="7A8FBA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emlayout 2 - Marker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Ingen typografi, intet git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llemlayout 2 - Marker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8" autoAdjust="0"/>
    <p:restoredTop sz="94622" autoAdjust="0"/>
  </p:normalViewPr>
  <p:slideViewPr>
    <p:cSldViewPr>
      <p:cViewPr varScale="1">
        <p:scale>
          <a:sx n="74" d="100"/>
          <a:sy n="74" d="100"/>
        </p:scale>
        <p:origin x="1642" y="77"/>
      </p:cViewPr>
      <p:guideLst>
        <p:guide orient="horz" pos="3838"/>
        <p:guide pos="768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6"/>
    </p:cViewPr>
  </p:sorterViewPr>
  <p:notesViewPr>
    <p:cSldViewPr>
      <p:cViewPr varScale="1">
        <p:scale>
          <a:sx n="55" d="100"/>
          <a:sy n="55" d="100"/>
        </p:scale>
        <p:origin x="2453" y="58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190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487" y="2"/>
            <a:ext cx="2946189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499"/>
            <a:ext cx="2946190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487" y="9431499"/>
            <a:ext cx="2946189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fld id="{34B6A0B8-9EB3-4B3D-9968-23E3467E3CD4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190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487" y="2"/>
            <a:ext cx="2946189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890" y="4714956"/>
            <a:ext cx="4983903" cy="44689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499"/>
            <a:ext cx="2946190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487" y="9431499"/>
            <a:ext cx="2946189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fld id="{98E43643-EBDB-4162-9EF2-C969BED7B010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16EA18-EC2D-AB68-7F93-89A7AFD6A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74977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6FCE74-DDD5-828D-7582-B7EEF9AA1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D757022-83E1-E367-7083-D4E8965C8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42E6E5E3-F6F6-80C3-0BF5-C3D74C05EA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8B1FE55-0A84-2FBF-4415-0ADFA7F4C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11-11-2024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BE21E2C-2A7E-9271-14ED-13C1CEACA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50E51A51-1992-B41A-01FB-753C8A611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56509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D111C8-D275-33F5-7CB7-2D23A94DB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226D22F6-BA59-28E1-BC72-7847D37285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9394FC5-4914-46C9-91C4-D614E93F02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417B19B-CBDF-3207-EFA8-A75E2D882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11-11-2024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68298C78-5FE8-2267-ED97-54881A4FA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D87D83E5-F8E5-F679-E4BA-E5471A695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56268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D4D724-4725-2975-2654-631733ECE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34CB978D-13D7-55DB-0ED9-E0721E47E7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33C3EE5-72C5-D575-957D-188F45B42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11-11-2024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89B3706-4E0C-1957-DF01-B646ABA07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FC33852-3DC6-3836-503F-A48F4C79C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13557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CF0FCC6D-E824-09BF-57FE-025A310471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64A407E-9EDC-0855-E008-9D32488111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0BA52BF-4ACA-A866-A707-DB454041F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11-11-2024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FB9EECB-BAB8-C031-4233-76193F0B0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540B415-5CEF-AC2B-F622-5D95C7D05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542211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/>
              <a:t>Klik for at redigere undertiteltypografien i masteren</a:t>
            </a:r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5331D0-875D-70CF-25C6-C2109A828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23461997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BEB831-FB98-62BC-77C3-080073C346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2F1B37E5-69A0-F60E-073C-3680D78C15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5FAFC7F-8A45-178B-D0B2-4018BD40B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11-11-2024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8A4C90A-7800-C355-249D-479DA73A2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7DA23EA-401B-D95B-2232-72B308C44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911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D8CC76-F76F-ABD8-FF85-0CADB6256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3C5A89B-417B-092D-6405-EF1ED7BBB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0717331-6715-DCD5-9C8D-C83CB9BBE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11-11-2024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951A385-4F7F-246D-8693-1C3519EB0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181E63A-8B2C-872C-FA5F-5FD7C43BF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35226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D9FF29-F489-D08D-A32A-E165C90A5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F6A92B9-BC45-71B7-90B5-AE16D17BE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86AFA97-5E59-0A7E-B92F-87B9E4430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11-11-2024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02BD506-A7F5-2BE0-BFF1-724F15524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5FA2327-0DC8-704B-658E-49E9CCE3D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6665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8CC8F8-812C-D2AB-4CED-9FA3DFA3D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412E265-033B-DCC3-1853-E6B2E19719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15D0D3D-2DE5-9142-C495-7F87F6FD2D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114CEA4-0FA9-543C-7D3A-860500EC1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11-11-2024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325B82B-B2F4-F5EF-EE2F-C7A8615A7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FC4DCD04-D746-5898-88D6-C94AD66F2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326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8D6427-01A9-B1D0-9050-6C397C955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21E24E8-1101-2E3D-C21A-A43A0CB4B7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AF45898-0560-3BEF-0D8F-6FFECC0F41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F76F4BFC-8E56-B71C-3B7B-F7188D13A6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A1B16C43-9B78-2DF6-2756-0F6D3F4EE2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6E1011AF-822F-AF52-B8C9-33094BFB1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11-11-2024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FA671A43-AAC0-234B-9F18-FFDC2EED9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4EC4FC47-678B-D11A-A0AD-272B289D3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55917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D6E8FF-B2BA-E992-72F1-BBE135FA0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17180AFD-0596-064D-48A6-DF471B254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11-11-2024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A545862D-7312-ECEE-56E0-F3545BFB2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D6A4C58-B34B-16EB-A58F-91C01D46E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63052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41D0DA33-1EEA-B75F-D60C-364B35A2F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11-11-2024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C9E94ED5-EC0C-AEF9-3D08-ECF1CF707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686A7723-8620-932B-AED1-A72058721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1316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lede 9">
            <a:extLst>
              <a:ext uri="{FF2B5EF4-FFF2-40B4-BE49-F238E27FC236}">
                <a16:creationId xmlns:a16="http://schemas.microsoft.com/office/drawing/2014/main" id="{C321CE7D-A707-B473-F034-9A52C25F7C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6200000">
            <a:off x="-3089091" y="3084772"/>
            <a:ext cx="6871880" cy="690607"/>
          </a:xfrm>
          <a:prstGeom prst="rect">
            <a:avLst/>
          </a:prstGeom>
        </p:spPr>
      </p:pic>
      <p:pic>
        <p:nvPicPr>
          <p:cNvPr id="5" name="Billede 4">
            <a:extLst>
              <a:ext uri="{FF2B5EF4-FFF2-40B4-BE49-F238E27FC236}">
                <a16:creationId xmlns:a16="http://schemas.microsoft.com/office/drawing/2014/main" id="{0B95182A-81C9-89CD-1E09-E5E4F107543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8468" y="6279498"/>
            <a:ext cx="9152468" cy="586791"/>
          </a:xfrm>
          <a:prstGeom prst="rect">
            <a:avLst/>
          </a:prstGeom>
        </p:spPr>
      </p:pic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65B523A9-28CC-1B5A-E701-95FDD0E53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365125"/>
            <a:ext cx="761575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0DAD81D-E8AB-528A-1B5A-16CE63F153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9592" y="1825625"/>
            <a:ext cx="761575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E7786579-5EBF-1942-BF8F-F13EA95ECA51}"/>
              </a:ext>
            </a:extLst>
          </p:cNvPr>
          <p:cNvSpPr txBox="1"/>
          <p:nvPr userDrawn="1"/>
        </p:nvSpPr>
        <p:spPr>
          <a:xfrm>
            <a:off x="590550" y="6433294"/>
            <a:ext cx="32613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b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Organisation 8. udgave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D7482B26-5026-A978-215D-919D25A8A807}"/>
              </a:ext>
            </a:extLst>
          </p:cNvPr>
          <p:cNvSpPr txBox="1"/>
          <p:nvPr userDrawn="1"/>
        </p:nvSpPr>
        <p:spPr>
          <a:xfrm>
            <a:off x="6343798" y="642255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tabLst>
                <a:tab pos="3060065" algn="ctr"/>
                <a:tab pos="6120130" algn="r"/>
              </a:tabLst>
            </a:pPr>
            <a:r>
              <a:rPr lang="da-DK" sz="18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Trojka</a:t>
            </a:r>
            <a:endParaRPr lang="da-DK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09F3B93E-DE24-03BF-2977-F49FC861554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1" y="1996948"/>
            <a:ext cx="692153" cy="2728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302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824FE591-46FE-0323-0466-20EDA2615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91C6742-F64F-8FE8-2BAF-017FF04DD7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5F45558-EA6D-EB77-24B8-F2BB686CF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EB9F1-7BBC-49CC-96B2-CB3F590F16C0}" type="datetimeFigureOut">
              <a:rPr lang="da-DK" smtClean="0"/>
              <a:t>11-11-2024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8C84DE8-6C0D-B1AF-D17A-61446995B4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4126EA9-A7B0-5856-9B94-FE70BF1625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71145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15" r:id="rId2"/>
    <p:sldLayoutId id="2147484016" r:id="rId3"/>
    <p:sldLayoutId id="2147484017" r:id="rId4"/>
    <p:sldLayoutId id="2147484018" r:id="rId5"/>
    <p:sldLayoutId id="2147484019" r:id="rId6"/>
    <p:sldLayoutId id="2147484020" r:id="rId7"/>
    <p:sldLayoutId id="2147484021" r:id="rId8"/>
    <p:sldLayoutId id="2147484022" r:id="rId9"/>
    <p:sldLayoutId id="2147484023" r:id="rId10"/>
    <p:sldLayoutId id="2147484024" r:id="rId11"/>
    <p:sldLayoutId id="214748402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br>
              <a:rPr lang="da-DK"/>
            </a:br>
            <a:br>
              <a:rPr lang="da-DK"/>
            </a:br>
            <a:r>
              <a:rPr lang="da-DK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822960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pic>
        <p:nvPicPr>
          <p:cNvPr id="1028" name="Picture 8" descr="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443663" y="5805488"/>
            <a:ext cx="2236787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</p:sldLayoutIdLst>
  <p:transition spd="med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89C49D4E-02EA-3044-B201-8204840D5F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235" y="564451"/>
            <a:ext cx="8010729" cy="2599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91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5CC63693-786B-A5F8-C37C-8FF3C15240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211" y="260648"/>
            <a:ext cx="6440917" cy="5767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229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557D36-B0A9-ADE0-AE8B-14A3FF6DB0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83FE57F5-489C-2675-E198-B8BEFEA948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919840"/>
            <a:ext cx="7281695" cy="413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512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3B91B8-397C-1C06-7371-0B3A4A4D72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:a16="http://schemas.microsoft.com/office/drawing/2014/main" id="{F5F29D2E-ED42-252E-0A7D-7256F0CF60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3856" y="521501"/>
            <a:ext cx="7315834" cy="5067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586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260830-3E76-5417-B0AF-05F42A8E4C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4C90BBC9-98A3-CEB2-F9AC-68B7E3F95C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948" y="1410673"/>
            <a:ext cx="7761605" cy="1685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767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CE98E5-5850-55BB-AA38-4B8111E266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5E98D8E4-E625-1926-414D-FBE872E067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390" y="1408913"/>
            <a:ext cx="7724387" cy="2414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57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DBF602-9BA2-A4EF-2D13-E5D8BF0132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E0B50B9E-914D-7878-4074-5E63113899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899717"/>
            <a:ext cx="7262489" cy="2385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961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AAF668-BF80-5F6C-0A6E-957F1AE3EF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C867FA24-F634-3A1B-0299-0D8D93C4B4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7255" y="893697"/>
            <a:ext cx="7253681" cy="2986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985295"/>
      </p:ext>
    </p:extLst>
  </p:cSld>
  <p:clrMapOvr>
    <a:masterClrMapping/>
  </p:clrMapOvr>
</p:sld>
</file>

<file path=ppt/theme/theme1.xml><?xml version="1.0" encoding="utf-8"?>
<a:theme xmlns:a="http://schemas.openxmlformats.org/drawingml/2006/main" name="3_Brugerdefineret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rugerdefineret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HD(O-MM) seminar 12b 27-11-2012</Template>
  <TotalTime>16683</TotalTime>
  <Words>0</Words>
  <Application>Microsoft Office PowerPoint</Application>
  <PresentationFormat>Skærmshow (4:3)</PresentationFormat>
  <Paragraphs>0</Paragraphs>
  <Slides>8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3</vt:i4>
      </vt:variant>
      <vt:variant>
        <vt:lpstr>Slidetitler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Gill Sans MT</vt:lpstr>
      <vt:lpstr>Times New Roman</vt:lpstr>
      <vt:lpstr>Verdana</vt:lpstr>
      <vt:lpstr>3_Brugerdefineret design</vt:lpstr>
      <vt:lpstr>1_Brugerdefineret design</vt:lpstr>
      <vt:lpstr>Standarddesign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Dansk Landbrugsrådgivning, Landscentret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Administrator</dc:creator>
  <dc:description>Præsentation af Aalborg Universitet gennem nøgletal</dc:description>
  <cp:lastModifiedBy>Niels Vestergaard Olsen</cp:lastModifiedBy>
  <cp:revision>279</cp:revision>
  <cp:lastPrinted>2022-03-08T16:56:00Z</cp:lastPrinted>
  <dcterms:created xsi:type="dcterms:W3CDTF">2012-08-31T07:41:01Z</dcterms:created>
  <dcterms:modified xsi:type="dcterms:W3CDTF">2024-11-11T11:23:00Z</dcterms:modified>
</cp:coreProperties>
</file>