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12"/>
  </p:notesMasterIdLst>
  <p:handoutMasterIdLst>
    <p:handoutMasterId r:id="rId13"/>
  </p:handoutMasterIdLst>
  <p:sldIdLst>
    <p:sldId id="839" r:id="rId4"/>
    <p:sldId id="1019" r:id="rId5"/>
    <p:sldId id="1020" r:id="rId6"/>
    <p:sldId id="1021" r:id="rId7"/>
    <p:sldId id="1022" r:id="rId8"/>
    <p:sldId id="1023" r:id="rId9"/>
    <p:sldId id="1024" r:id="rId10"/>
    <p:sldId id="1025" r:id="rId11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4" d="100"/>
          <a:sy n="74" d="100"/>
        </p:scale>
        <p:origin x="1642" y="77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11-11-2024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11-11-2024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11-11-2024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11-11-2024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11-11-2024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11-11-2024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11-11-2024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11-11-2024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11-11-2024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11-11-2024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11-11-2024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C321CE7D-A707-B473-F034-9A52C25F7C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-3089091" y="3084772"/>
            <a:ext cx="6871880" cy="690607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0B95182A-81C9-89CD-1E09-E5E4F10754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8468" y="6279498"/>
            <a:ext cx="9152468" cy="586791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590550" y="6433294"/>
            <a:ext cx="3261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Organisation 8. udgave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D7482B26-5026-A978-215D-919D25A8A807}"/>
              </a:ext>
            </a:extLst>
          </p:cNvPr>
          <p:cNvSpPr txBox="1"/>
          <p:nvPr userDrawn="1"/>
        </p:nvSpPr>
        <p:spPr>
          <a:xfrm>
            <a:off x="6343798" y="642255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3060065" algn="ctr"/>
                <a:tab pos="6120130" algn="r"/>
              </a:tabLst>
            </a:pPr>
            <a:r>
              <a:rPr lang="da-DK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Trojka</a:t>
            </a:r>
            <a:endParaRPr lang="da-DK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09F3B93E-DE24-03BF-2977-F49FC861554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" y="1996948"/>
            <a:ext cx="692153" cy="272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11-11-2024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89C49D4E-02EA-3044-B201-8204840D5F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235" y="564451"/>
            <a:ext cx="8010729" cy="259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91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5CC63693-786B-A5F8-C37C-8FF3C15240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211" y="260648"/>
            <a:ext cx="6440917" cy="576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22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557D36-B0A9-ADE0-AE8B-14A3FF6DB0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83FE57F5-489C-2675-E198-B8BEFEA948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919840"/>
            <a:ext cx="7281695" cy="413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512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3B91B8-397C-1C06-7371-0B3A4A4D72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F5F29D2E-ED42-252E-0A7D-7256F0CF6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856" y="521501"/>
            <a:ext cx="7315834" cy="506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586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260830-3E76-5417-B0AF-05F42A8E4C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4C90BBC9-98A3-CEB2-F9AC-68B7E3F95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948" y="1410673"/>
            <a:ext cx="7761605" cy="168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767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CE98E5-5850-55BB-AA38-4B8111E266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5E98D8E4-E625-1926-414D-FBE872E067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390" y="1408913"/>
            <a:ext cx="7724387" cy="241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57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DBF602-9BA2-A4EF-2D13-E5D8BF0132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E0B50B9E-914D-7878-4074-5E6311389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899717"/>
            <a:ext cx="7262489" cy="23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961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AAF668-BF80-5F6C-0A6E-957F1AE3EF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C867FA24-F634-3A1B-0299-0D8D93C4B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255" y="893697"/>
            <a:ext cx="7253681" cy="298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985295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16683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279</cp:revision>
  <cp:lastPrinted>2022-03-08T16:56:00Z</cp:lastPrinted>
  <dcterms:created xsi:type="dcterms:W3CDTF">2012-08-31T07:41:01Z</dcterms:created>
  <dcterms:modified xsi:type="dcterms:W3CDTF">2024-11-11T11:23:00Z</dcterms:modified>
</cp:coreProperties>
</file>