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36"/>
  </p:notesMasterIdLst>
  <p:handoutMasterIdLst>
    <p:handoutMasterId r:id="rId37"/>
  </p:handoutMasterIdLst>
  <p:sldIdLst>
    <p:sldId id="839" r:id="rId5"/>
    <p:sldId id="1009" r:id="rId6"/>
    <p:sldId id="1010" r:id="rId7"/>
    <p:sldId id="1011" r:id="rId8"/>
    <p:sldId id="1012" r:id="rId9"/>
    <p:sldId id="1013" r:id="rId10"/>
    <p:sldId id="1014" r:id="rId11"/>
    <p:sldId id="1015" r:id="rId12"/>
    <p:sldId id="1016" r:id="rId13"/>
    <p:sldId id="1017" r:id="rId14"/>
    <p:sldId id="1018" r:id="rId15"/>
    <p:sldId id="1019" r:id="rId16"/>
    <p:sldId id="1020" r:id="rId17"/>
    <p:sldId id="1021" r:id="rId18"/>
    <p:sldId id="1022" r:id="rId19"/>
    <p:sldId id="1023" r:id="rId20"/>
    <p:sldId id="1024" r:id="rId21"/>
    <p:sldId id="1025" r:id="rId22"/>
    <p:sldId id="1026" r:id="rId23"/>
    <p:sldId id="1027" r:id="rId24"/>
    <p:sldId id="1028" r:id="rId25"/>
    <p:sldId id="1029" r:id="rId26"/>
    <p:sldId id="1030" r:id="rId27"/>
    <p:sldId id="1031" r:id="rId28"/>
    <p:sldId id="1032" r:id="rId29"/>
    <p:sldId id="1033" r:id="rId30"/>
    <p:sldId id="1034" r:id="rId31"/>
    <p:sldId id="1035" r:id="rId32"/>
    <p:sldId id="1036" r:id="rId33"/>
    <p:sldId id="1037" r:id="rId34"/>
    <p:sldId id="1038" r:id="rId35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C49FF2-2F30-A883-2E9F-FB8B8E25E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44" y="-3811"/>
            <a:ext cx="689634" cy="686982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2D7B9FB-A0AB-4983-F3E9-D15CE8E390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13" y="1991656"/>
            <a:ext cx="689798" cy="271553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562535F-57B5-8E24-1D81-B161F759D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274894" y="1999754"/>
            <a:ext cx="592451" cy="915748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527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5.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20F2322-A9EF-7890-EDA3-5CC3AEAD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90" y="504875"/>
            <a:ext cx="7948383" cy="267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7EC631D-3FEB-DE47-1E7D-5B2DF5C63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58" y="548680"/>
            <a:ext cx="6921033" cy="51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9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94E696B-6F7C-9203-D92F-F21FBD486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39" y="660451"/>
            <a:ext cx="6935234" cy="47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BC4574A-E566-B2A8-C44D-B52606D0F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82" y="764908"/>
            <a:ext cx="7331818" cy="45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C2C2792-04BD-15EB-D3E9-4338908BA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29" y="1215277"/>
            <a:ext cx="7502541" cy="262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2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45E54E4-7C10-C835-B165-94E6428B7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51" y="1213546"/>
            <a:ext cx="7471731" cy="25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4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73B06BE-DA98-117F-C8E6-C3C121855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50" y="548680"/>
            <a:ext cx="6931424" cy="52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3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CAAB4B6-4FA9-97FE-01E2-4C7A346A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72" y="776740"/>
            <a:ext cx="7311037" cy="33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5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46590A8-47A5-2457-4A52-3042744D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22" y="1223968"/>
            <a:ext cx="7475542" cy="18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91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A8A05F6-25C9-4DFF-DCE1-2D660AA25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08" y="783611"/>
            <a:ext cx="7320737" cy="450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93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C585779-9B92-92F4-8B96-716EE56C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23" y="1181141"/>
            <a:ext cx="7326278" cy="26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0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4D7B7B5-871D-96A9-B6F7-ADCFAB271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841489" cy="534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47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C9F95DE-D3E3-7701-F628-56DC0CDA6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14" y="1388524"/>
            <a:ext cx="7461770" cy="13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51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630A8DC-5851-06A5-E62C-D540BDF5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138" y="1388524"/>
            <a:ext cx="7431443" cy="12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65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1133BA2-B666-525B-F158-9850C2EBD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63" y="1187856"/>
            <a:ext cx="7290255" cy="369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7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962402C-4E94-4F05-8C70-049895E14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37" y="1418985"/>
            <a:ext cx="7376799" cy="15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18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4229552-D89D-F3FB-5ADA-995D7D030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68" y="617006"/>
            <a:ext cx="7407282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26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D485EF0-12CF-4C9A-FC49-C7A25C103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86" y="1414144"/>
            <a:ext cx="7371632" cy="13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40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F5B8D39-4A0E-36D8-FF60-329222B10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69" y="1431466"/>
            <a:ext cx="7399661" cy="12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88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C7CC55B-015D-6FC3-6537-11D0D710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55" y="928203"/>
            <a:ext cx="7289564" cy="40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0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24C4861-85D0-162F-1846-2BD8EFC4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70" y="1387822"/>
            <a:ext cx="7388604" cy="13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68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46784ED-2526-99BB-8BDE-B4EBCDFE5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180" y="1406874"/>
            <a:ext cx="7384794" cy="127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6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51675E2-8070-8983-BAB1-860342D98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51" y="1248560"/>
            <a:ext cx="7513294" cy="189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27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25C4FC-35A6-E52D-9D3A-A09E80DD4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59" y="1399253"/>
            <a:ext cx="7407282" cy="12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3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6C820C3-5C86-500E-C053-D259F55F7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59" y="1412414"/>
            <a:ext cx="7407282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1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5E94EEA-F4A3-F990-92E6-36027BFB8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590" y="1059024"/>
            <a:ext cx="7518165" cy="342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5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670BEC4-F4D0-FC66-4077-01D85BF2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60" y="1217377"/>
            <a:ext cx="7515524" cy="212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5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4B391C0-0377-BAD9-3DAD-522AC203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02" y="627931"/>
            <a:ext cx="6852106" cy="460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6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3392931-D10F-799B-B59A-84B4F275C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36712"/>
            <a:ext cx="6841716" cy="45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6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31AAAF7-B96F-60CD-2538-2486C270E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31" y="840736"/>
            <a:ext cx="6858687" cy="473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CD10158-78FB-E247-3511-9C6B29CCB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30" y="1199396"/>
            <a:ext cx="7492077" cy="14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98723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16775</TotalTime>
  <Words>0</Words>
  <Application>Microsoft Office PowerPoint</Application>
  <PresentationFormat>Skærmshow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31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262</cp:revision>
  <cp:lastPrinted>2026-06-02T08:44:24Z</cp:lastPrinted>
  <dcterms:created xsi:type="dcterms:W3CDTF">2012-08-31T07:41:01Z</dcterms:created>
  <dcterms:modified xsi:type="dcterms:W3CDTF">2026-06-02T11:50:07Z</dcterms:modified>
</cp:coreProperties>
</file>