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6383231"/>
            <a:ext cx="9144001" cy="48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 userDrawn="1"/>
        </p:nvSpPr>
        <p:spPr>
          <a:xfrm>
            <a:off x="959723" y="6470561"/>
            <a:ext cx="28921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Organisation  C  –  2.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K:\6 Trojka\Nye udgaver 2017\PowerPoints - Trojka.dk 2017\Diasmaster\2017-08-18_131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59141" cy="643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49004"/>
            <a:ext cx="7939244" cy="239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37" y="1661961"/>
            <a:ext cx="7926383" cy="33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5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219" y="426174"/>
            <a:ext cx="6538873" cy="552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5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430" y="1558783"/>
            <a:ext cx="7883514" cy="356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5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75" y="1196170"/>
            <a:ext cx="7730617" cy="423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5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371" y="980728"/>
            <a:ext cx="7146653" cy="464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5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6</vt:i4>
      </vt:variant>
    </vt:vector>
  </HeadingPairs>
  <TitlesOfParts>
    <vt:vector size="8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14</cp:revision>
  <dcterms:created xsi:type="dcterms:W3CDTF">2015-07-14T11:20:10Z</dcterms:created>
  <dcterms:modified xsi:type="dcterms:W3CDTF">2017-08-23T12:57:39Z</dcterms:modified>
</cp:coreProperties>
</file>