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6E9535-ED2F-4992-BBFB-52BCAC77BB6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6F9FA9-43F8-497E-9FF2-CF875336E0E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8321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3B2CF4-12A9-47DD-AE76-1068C9538FF4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2E8D41-20CD-47D7-A34C-76AB8503418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4374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F6B9AF-97CB-42D2-83CE-2D321F2FABD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E648A8-0235-4F4E-B933-FB1E41970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8968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7159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07122" y="6627168"/>
            <a:ext cx="8336877" cy="2308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251524" y="6631594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A, 3. UDGAVE</a:t>
            </a:r>
          </a:p>
        </p:txBody>
      </p:sp>
    </p:spTree>
    <p:extLst>
      <p:ext uri="{BB962C8B-B14F-4D97-AF65-F5344CB8AC3E}">
        <p14:creationId xmlns:p14="http://schemas.microsoft.com/office/powerpoint/2010/main" val="4267141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9E631A-59AB-4352-9401-C2BCBB8C347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03FDFB-C305-41D5-BBA5-EF19244A840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4988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2C1F08-F45C-40F5-B6BB-D235EE9C48A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623A92-CC4C-41B7-84F5-9F06A713C9C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5655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7FA7C8-FA17-41C8-9BBF-987827B798EB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AE30F5-6423-40BF-B2F2-A3132094765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9215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D6AD0B-D6F0-407E-8D56-13DBB87D053F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DB14ED-F3D4-4E0A-9751-FF1B99B2BC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3214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613872-3CC4-4C1A-8DDA-BCCD2B9B699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1A4403-97F7-4C57-A222-8747B7A1D42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961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CC68E9-0F66-49DD-8C0B-85BB43BA9769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71093E-644C-40BE-BFCC-1B1C8348A76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0924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4CD26D-FB0B-41B0-81C0-81AEF7C3F67C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69D83A-0A32-4367-ABB0-B7B88A9E55E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6252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958B96E-6627-4B97-BDB7-0587A499847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CE5DD55-5858-4A0A-BEF7-57A64D90CCD2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909" y="1988838"/>
            <a:ext cx="7958773" cy="24311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914" y="1412775"/>
            <a:ext cx="7964012" cy="3793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1761" y="2044186"/>
            <a:ext cx="7249536" cy="2195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548676"/>
            <a:ext cx="7481977" cy="53557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8" y="836712"/>
            <a:ext cx="7188564" cy="49093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57" y="175290"/>
            <a:ext cx="5228054" cy="6274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571" y="1700811"/>
            <a:ext cx="7953533" cy="3311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244" y="1052739"/>
            <a:ext cx="7953533" cy="4306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Skærmshow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2015-08-21T08:58:33Z</dcterms:modified>
</cp:coreProperties>
</file>