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115616" y="116632"/>
            <a:ext cx="7920880" cy="61206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52155" y="6431749"/>
            <a:ext cx="366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Virksomhedsøkonomi B &amp; A1 –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2051" name="Picture 3" descr="K:\6 Trojka\Nye udgaver 2017\PowerPoints - Trojka.dk 2017\Diasmaster\2017-07-19_1914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6418" cy="632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1"/>
            <a:ext cx="7670601" cy="23434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7" y="1412773"/>
            <a:ext cx="7659169" cy="352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73779"/>
            <a:ext cx="7955438" cy="305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504" y="2132856"/>
            <a:ext cx="7727759" cy="187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17</cp:revision>
  <dcterms:created xsi:type="dcterms:W3CDTF">2015-07-14T11:20:10Z</dcterms:created>
  <dcterms:modified xsi:type="dcterms:W3CDTF">2017-08-18T08:10:47Z</dcterms:modified>
</cp:coreProperties>
</file>