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DDE51A-5B29-4474-8E89-0C935532564A}" type="datetime1">
              <a:rPr lang="da-DK"/>
              <a:pPr lvl="0"/>
              <a:t>12-06-2018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1D594F-637A-41D9-A9E3-E9A6AA07CA47}" type="slidenum">
              <a:rPr/>
              <a:pPr lvl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3643474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2D8E37-B71C-4A12-BD7D-EB909DCF0C02}" type="datetime1">
              <a:rPr lang="da-DK"/>
              <a:pPr lvl="0"/>
              <a:t>12-06-2018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47F5D9-2EA9-4CFC-B51B-FE9470DAE1F2}" type="slidenum">
              <a:rPr/>
              <a:pPr lvl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3827560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848AFF6-C253-4145-B70B-2E96CDD02D82}" type="datetime1">
              <a:rPr lang="da-DK"/>
              <a:pPr lvl="0"/>
              <a:t>12-06-2018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608DFA-99F9-4697-8619-FA5CE41481A5}" type="slidenum">
              <a:rPr/>
              <a:pPr lvl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181959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D15E47-BF90-4F00-9E0A-12ADC7973227}" type="datetime1">
              <a:rPr lang="da-DK"/>
              <a:pPr lvl="0"/>
              <a:t>12-06-2018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0CCD44-D726-48B5-9645-ABCA31E4BB6B}" type="slidenum">
              <a:rPr/>
              <a:pPr lvl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682333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12-06-2018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pPr lvl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300408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pPr/>
              <a:t>12-06-2018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099799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pPr/>
              <a:t>12-06-2018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2565411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pPr/>
              <a:t>12-06-2018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434617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pPr/>
              <a:t>12-06-2018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0860763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pPr/>
              <a:t>12-06-2018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20600533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pPr/>
              <a:t>12-06-2018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794229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0248"/>
            <a:ext cx="1000265" cy="6611273"/>
          </a:xfrm>
          <a:prstGeom prst="rect">
            <a:avLst/>
          </a:prstGeom>
        </p:spPr>
      </p:pic>
      <p:pic>
        <p:nvPicPr>
          <p:cNvPr id="2050" name="Picture 2" descr="K:\6 Trojka\Nye udgaver 2017\PowerPoints - Trojka.dk 2017\Diasmaster\2017-07-19_1913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327253"/>
            <a:ext cx="9144000" cy="547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boks 1"/>
          <p:cNvSpPr txBox="1"/>
          <p:nvPr userDrawn="1"/>
        </p:nvSpPr>
        <p:spPr>
          <a:xfrm>
            <a:off x="1052836" y="6431748"/>
            <a:ext cx="43112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smtClean="0">
                <a:solidFill>
                  <a:schemeClr val="bg1"/>
                </a:solidFill>
              </a:rPr>
              <a:t>Logistik &amp; </a:t>
            </a:r>
            <a:r>
              <a:rPr lang="da-DK" sz="1600" dirty="0" err="1" smtClean="0">
                <a:solidFill>
                  <a:schemeClr val="bg1"/>
                </a:solidFill>
              </a:rPr>
              <a:t>supply</a:t>
            </a:r>
            <a:r>
              <a:rPr lang="da-DK" sz="1600" dirty="0" smtClean="0">
                <a:solidFill>
                  <a:schemeClr val="bg1"/>
                </a:solidFill>
              </a:rPr>
              <a:t> </a:t>
            </a:r>
            <a:r>
              <a:rPr lang="da-DK" sz="1600" dirty="0" err="1" smtClean="0">
                <a:solidFill>
                  <a:schemeClr val="bg1"/>
                </a:solidFill>
              </a:rPr>
              <a:t>chain</a:t>
            </a:r>
            <a:r>
              <a:rPr lang="da-DK" sz="1600" dirty="0" smtClean="0">
                <a:solidFill>
                  <a:schemeClr val="bg1"/>
                </a:solidFill>
              </a:rPr>
              <a:t> management – 3. udgave</a:t>
            </a:r>
            <a:endParaRPr lang="da-DK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3765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pPr/>
              <a:t>12-06-2018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34589582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pPr/>
              <a:t>12-06-2018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4258178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pPr/>
              <a:t>12-06-2018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25543968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pPr/>
              <a:t>12-06-2018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2785144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pPr/>
              <a:t>12-06-2018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2748758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12-06-2018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pPr lvl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961368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7C45FC-63D0-4D67-8539-3E35DA2CF905}" type="datetime1">
              <a:rPr lang="da-DK"/>
              <a:pPr lvl="0"/>
              <a:t>12-06-2018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6353EC-0F7F-4913-802F-DE03DBB2FF57}" type="slidenum">
              <a:rPr/>
              <a:pPr lvl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3902083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56B54C-9C44-42BB-8BCF-667E2F07662C}" type="datetime1">
              <a:rPr lang="da-DK"/>
              <a:pPr lvl="0"/>
              <a:t>12-06-2018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F12A84-8B85-4BDD-A6F5-7BE4EE395F45}" type="slidenum">
              <a:rPr/>
              <a:pPr lvl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500499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05A2D1-41B0-4302-A81F-519A31F66FE8}" type="datetime1">
              <a:rPr lang="da-DK"/>
              <a:pPr lvl="0"/>
              <a:t>12-06-2018</a:t>
            </a:fld>
            <a:endParaRPr lang="da-DK"/>
          </a:p>
        </p:txBody>
      </p:sp>
      <p:sp>
        <p:nvSpPr>
          <p:cNvPr id="8" name="Pladsholder til sidefod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9" name="Pladsholder til diasnumm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8B6EF7-67EB-4543-885A-C924F163EA42}" type="slidenum">
              <a:rPr/>
              <a:pPr lvl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984754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26B87C-8F76-4A79-A627-794879B1DF58}" type="datetime1">
              <a:rPr lang="da-DK"/>
              <a:pPr lvl="0"/>
              <a:t>12-06-2018</a:t>
            </a:fld>
            <a:endParaRPr lang="da-DK"/>
          </a:p>
        </p:txBody>
      </p:sp>
      <p:sp>
        <p:nvSpPr>
          <p:cNvPr id="4" name="Pladsholder til sidefod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5" name="Pladsholder til diasnumm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E370C0-5A93-43F0-A729-C87E9BDB7586}" type="slidenum">
              <a:rPr/>
              <a:pPr lvl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4101235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3DD105-4D50-44BF-B15E-F24129097DC2}" type="datetime1">
              <a:rPr lang="da-DK"/>
              <a:pPr lvl="0"/>
              <a:t>12-06-2018</a:t>
            </a:fld>
            <a:endParaRPr lang="da-DK"/>
          </a:p>
        </p:txBody>
      </p:sp>
      <p:sp>
        <p:nvSpPr>
          <p:cNvPr id="3" name="Pladsholder til sidefod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diasnumm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9392C3-2441-4148-87F5-E478FE8014B8}" type="slidenum">
              <a:rPr/>
              <a:pPr lvl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536205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876649-B3E1-45DA-8A73-BAB22EDAFABE}" type="datetime1">
              <a:rPr lang="da-DK"/>
              <a:pPr lvl="0"/>
              <a:t>12-06-2018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9AFDB6-0AA4-4E7D-A38D-B96DDF1A4270}" type="slidenum">
              <a:rPr/>
              <a:pPr lvl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710987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688F5060-4957-4FB3-86C9-073F4211456B}" type="datetime1">
              <a:rPr lang="da-DK"/>
              <a:pPr lvl="0"/>
              <a:t>12-06-2018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D62C53A0-36E9-4BC8-974B-FBB5C699C68F}" type="slidenum">
              <a:rPr/>
              <a:pPr lvl="0"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da-DK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da-DK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da-DK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da-DK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2F3A9-78CF-4043-92CE-7CF3E377D5F2}" type="datetimeFigureOut">
              <a:rPr lang="da-DK" smtClean="0"/>
              <a:pPr/>
              <a:t>12-06-2018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C7BA-DD51-4135-99E5-8D28E91135E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29735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Overskrif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0454" y="1844824"/>
            <a:ext cx="8003546" cy="24092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7-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188640"/>
            <a:ext cx="4467849" cy="58748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7-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188640"/>
            <a:ext cx="4694575" cy="59749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7-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692696"/>
            <a:ext cx="7619159" cy="50984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7-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476672"/>
            <a:ext cx="7356232" cy="55481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7-1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188640"/>
            <a:ext cx="6748452" cy="60082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7-1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96183" y="1556792"/>
            <a:ext cx="7947817" cy="32965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7-1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412776"/>
            <a:ext cx="7836359" cy="37595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7-1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980728"/>
            <a:ext cx="7639164" cy="45478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7-1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548680"/>
            <a:ext cx="7807780" cy="51385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7-1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692696"/>
            <a:ext cx="7544854" cy="50756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7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88640"/>
            <a:ext cx="7682032" cy="60082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7-1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96183" y="1412776"/>
            <a:ext cx="7947817" cy="36266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7-2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96183" y="1988840"/>
            <a:ext cx="7947817" cy="24477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7-2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692696"/>
            <a:ext cx="7567717" cy="51442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7-2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59030" y="692696"/>
            <a:ext cx="7984970" cy="51156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7-2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6207" y="548680"/>
            <a:ext cx="7857793" cy="54490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7-2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3322" y="1628800"/>
            <a:ext cx="7960678" cy="33951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7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404664"/>
            <a:ext cx="7647262" cy="55729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7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404664"/>
            <a:ext cx="7814449" cy="56162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7-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404664"/>
            <a:ext cx="7733951" cy="55729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7-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124744"/>
            <a:ext cx="7611538" cy="42630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7-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476672"/>
            <a:ext cx="7430537" cy="55667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7-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620688"/>
            <a:ext cx="7859222" cy="51442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7-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908720"/>
            <a:ext cx="7476740" cy="46317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rugerdefineret design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0</Words>
  <Application>Microsoft Office PowerPoint</Application>
  <PresentationFormat>Skærmshow (4:3)</PresentationFormat>
  <Paragraphs>0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Diastitler</vt:lpstr>
      </vt:variant>
      <vt:variant>
        <vt:i4>25</vt:i4>
      </vt:variant>
    </vt:vector>
  </HeadingPairs>
  <TitlesOfParts>
    <vt:vector size="27" baseType="lpstr">
      <vt:lpstr>Kontortema</vt:lpstr>
      <vt:lpstr>Brugerdefineret design</vt:lpstr>
      <vt:lpstr>Dias nummer 1</vt:lpstr>
      <vt:lpstr>Dias nummer 2</vt:lpstr>
      <vt:lpstr>Dias nummer 3</vt:lpstr>
      <vt:lpstr>Dias nummer 4</vt:lpstr>
      <vt:lpstr>Dias nummer 5</vt:lpstr>
      <vt:lpstr>Dias nummer 6</vt:lpstr>
      <vt:lpstr>Dias nummer 7</vt:lpstr>
      <vt:lpstr>Dias nummer 8</vt:lpstr>
      <vt:lpstr>Dias nummer 9</vt:lpstr>
      <vt:lpstr>Dias nummer 10</vt:lpstr>
      <vt:lpstr>Dias nummer 11</vt:lpstr>
      <vt:lpstr>Dias nummer 12</vt:lpstr>
      <vt:lpstr>Dias nummer 13</vt:lpstr>
      <vt:lpstr>Dias nummer 14</vt:lpstr>
      <vt:lpstr>Dias nummer 15</vt:lpstr>
      <vt:lpstr>Dias nummer 16</vt:lpstr>
      <vt:lpstr>Dias nummer 17</vt:lpstr>
      <vt:lpstr>Dias nummer 18</vt:lpstr>
      <vt:lpstr>Dias nummer 19</vt:lpstr>
      <vt:lpstr>Dias nummer 20</vt:lpstr>
      <vt:lpstr>Dias nummer 21</vt:lpstr>
      <vt:lpstr>Dias nummer 22</vt:lpstr>
      <vt:lpstr>Dias nummer 23</vt:lpstr>
      <vt:lpstr>Dias nummer 24</vt:lpstr>
      <vt:lpstr>Dias nummer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Gitte Holden</dc:creator>
  <cp:lastModifiedBy>Rikke</cp:lastModifiedBy>
  <cp:revision>19</cp:revision>
  <dcterms:created xsi:type="dcterms:W3CDTF">2015-07-14T11:20:10Z</dcterms:created>
  <dcterms:modified xsi:type="dcterms:W3CDTF">2018-06-12T08:48:03Z</dcterms:modified>
</cp:coreProperties>
</file>