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4" r:id="rId2"/>
    <p:sldMasterId id="2147484014" r:id="rId3"/>
    <p:sldMasterId id="2147483989" r:id="rId4"/>
  </p:sldMasterIdLst>
  <p:notesMasterIdLst>
    <p:notesMasterId r:id="rId26"/>
  </p:notesMasterIdLst>
  <p:handoutMasterIdLst>
    <p:handoutMasterId r:id="rId27"/>
  </p:handoutMasterIdLst>
  <p:sldIdLst>
    <p:sldId id="839" r:id="rId5"/>
    <p:sldId id="1200" r:id="rId6"/>
    <p:sldId id="1201" r:id="rId7"/>
    <p:sldId id="1202" r:id="rId8"/>
    <p:sldId id="1203" r:id="rId9"/>
    <p:sldId id="1204" r:id="rId10"/>
    <p:sldId id="1205" r:id="rId11"/>
    <p:sldId id="1206" r:id="rId12"/>
    <p:sldId id="1207" r:id="rId13"/>
    <p:sldId id="1208" r:id="rId14"/>
    <p:sldId id="1209" r:id="rId15"/>
    <p:sldId id="1210" r:id="rId16"/>
    <p:sldId id="1211" r:id="rId17"/>
    <p:sldId id="1212" r:id="rId18"/>
    <p:sldId id="1213" r:id="rId19"/>
    <p:sldId id="1214" r:id="rId20"/>
    <p:sldId id="1215" r:id="rId21"/>
    <p:sldId id="1216" r:id="rId22"/>
    <p:sldId id="1217" r:id="rId23"/>
    <p:sldId id="1218" r:id="rId24"/>
    <p:sldId id="1219" r:id="rId25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5C0E-D760-A8CD-69F5-27F729FB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B31C9E-CAD9-7B6F-0EF4-1152C4A82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5EF4D5-2327-EB80-807C-D7EAEB98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53EE6C-DAA2-D473-A056-B887C7E7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76E4DB-B635-448D-EB87-F7E72959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DA70B8-5ACF-0039-2336-955E9B3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4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FB591-D00C-D124-465A-1EB1BA9B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B817CB-D5A5-1E43-4AA7-865305B45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FC7A4D-2887-B2CD-E54C-4AB4FD7C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76F216-96C4-FE72-27FC-35F3E77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746D6-02A9-FB0E-883B-69B4C967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6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817A50-AE49-4C57-B7C7-4569BB32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AD6133-A6B1-0FBA-A7D1-BF7ECD95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AAE4D-B70A-1DBD-6ABC-BAFE937E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00D759-6D51-7220-F044-F3AB6096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0AEF72-878E-BF37-B3A4-E4FE314D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05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A3112-7541-A96F-4218-34F6F462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B090A4-1021-0D0C-A7F8-6BF48FF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20C0A-0016-077D-574A-4A3CD17B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58F2B0-1CB0-1CCD-5D74-55A21EF2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EEFDD-1D41-C1B5-20F9-1E6AF2F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0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C7F40-0FE7-988E-FCB8-8999E236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FB078-E3AB-C6C8-C958-207B4778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009FD-E7E2-BAFD-6CAC-73D5703C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C46088-ABC7-B2D4-D577-196BB2B7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49C20D-DCCB-72E9-AB80-71DE1A0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673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A845-9F54-1789-9B88-62FBE846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B30A33-F59F-83AC-BF61-4EB79CE7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A2C202-5D5E-151E-722A-89B95C1E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1479D0-D620-62E7-5A74-239B6C5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796C00-512C-4F68-5851-06CB75F6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2C6A-4E14-177A-7E18-3A69C47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8D019-444D-DA37-0DCD-7BA03C5D4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D9182D-C64C-62DF-9F0F-DB6A5699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348B94-FC19-BEC7-9D59-D211D34A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CC091-77A9-1735-314B-8A54539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CDC5E8-90AE-F09D-36A2-D519D115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2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AF48-09DD-97A0-D619-F8D053A2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23C4B5-E53F-5E75-C932-3F4EE17E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BA1BFE-9E72-62BB-B32C-00983E34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EEC336-AB27-0398-4678-597B7A00C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CC845-9AA3-05D9-7809-EAACF4094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756831-0FDA-62F0-7810-AFF8A79C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83471E-41F1-4407-ED8D-19249D8C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EB3050-5B33-0622-CDD6-EA9E3AEE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3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F57D-A9E0-36C2-D2B0-A984174D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EF9B3F-72CD-9278-E7A8-F6371A55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A7E304-27B5-8BFE-28B1-EDA6BD5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1D0843-50A8-DDB8-543E-D70AA408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EF5D72-13FF-F807-8D27-DABBEDB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ABE627-9F33-DE67-3F5A-656E9AF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4BED-767E-5DF0-D702-6796F6D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6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208B-C6FB-CB5F-0288-7B19C020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CBF843-115B-2917-239B-97E7BDA5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9DB43C-5062-D790-3FE1-201CA74E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F0AD19-9372-217D-D829-C1A3ED9D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03F55D-2483-04C3-55BC-B565071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0DB219-AD73-8D7D-1A3F-CD230E5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8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AC49FF2-2F30-A883-2E9F-FB8B8E25ED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644" y="-3811"/>
            <a:ext cx="689634" cy="686982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72D7B9FB-A0AB-4983-F3E9-D15CE8E390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913" y="1991656"/>
            <a:ext cx="689798" cy="271553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562535F-57B5-8E24-1D81-B161F759D3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4274894" y="1999754"/>
            <a:ext cx="592451" cy="915748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5277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Logistik &amp; Supply Chain Management 5.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318F46-2AE7-172C-F31B-BE4EE398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5D5668-DC38-7FD3-4BDE-AE6E9229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FA09A3-07CB-1110-C5C5-93D5E14A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68A93-03E9-DD6B-C68C-069AC750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D59C6-25E1-EAA5-2DEE-AA356E74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D3CB44A-6870-E5B1-7F05-E1E6664A8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12" y="502105"/>
            <a:ext cx="7826461" cy="26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6228931-98DC-2DBE-EECD-DFC8A84A3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50" y="1291164"/>
            <a:ext cx="7501558" cy="18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05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E44DC7D-AD65-BE33-F06A-8E50463CD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945" y="654060"/>
            <a:ext cx="7539637" cy="492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9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884CFDF-4CF1-0F16-8CB8-A4FE0C3D0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284" y="872181"/>
            <a:ext cx="7548298" cy="421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87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F5DCDD3-38D4-832E-26B5-F85E53CE2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431" y="1310215"/>
            <a:ext cx="7496456" cy="182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11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BE3D9D6-5880-F75D-0C42-FB0B1497C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256" y="853266"/>
            <a:ext cx="7531326" cy="38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33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A11AF47-80AA-0894-549D-72CC26EAF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660" y="1313676"/>
            <a:ext cx="7467922" cy="19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15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B9165051-8B4F-6A06-E644-D5A4EFB5D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961" y="280553"/>
            <a:ext cx="6466486" cy="570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49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8FDF9EF-206F-22CD-DE97-677225596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284" y="305939"/>
            <a:ext cx="7548298" cy="54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35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0A1075C-E489-320E-7FB9-0B43C6071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445" y="293768"/>
            <a:ext cx="5293401" cy="573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7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4751682-31B8-8224-3647-13354C05E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86" y="300038"/>
            <a:ext cx="7544488" cy="572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8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C5D630B-E270-4A30-844B-D1DC79A62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14" y="386996"/>
            <a:ext cx="7499113" cy="52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41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58E416E-8989-9AEE-12BE-6E0A0908C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636" y="300370"/>
            <a:ext cx="7082437" cy="57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14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F3F57454-986B-B16C-BB7C-270C07974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095" y="302809"/>
            <a:ext cx="7565269" cy="57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6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F3856E-0BA8-A4A1-39F1-E1F4CB0C4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287" y="1282853"/>
            <a:ext cx="7547549" cy="183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10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0AA040B-BA69-5DDC-5B24-65BC43942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1" y="325924"/>
            <a:ext cx="7128792" cy="567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92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6EC0029-0A8A-EB41-8E56-8A23BD5DD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285" y="364814"/>
            <a:ext cx="7517124" cy="55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4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9E6937F-F1EE-AEDB-9A3B-B6C815079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743" y="648007"/>
            <a:ext cx="7533057" cy="46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29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2EB4BAF-C4BF-1DA5-18C5-EE4B0AE75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867" y="1273833"/>
            <a:ext cx="7537887" cy="218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90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70AC59B-8E57-B8E9-E0AC-7B0A4098B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868" y="1289433"/>
            <a:ext cx="7539072" cy="18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45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3E6B7C7-7438-FFEC-09AD-AEC823AB0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460" y="1293243"/>
            <a:ext cx="7504796" cy="182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87316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16963</TotalTime>
  <Words>0</Words>
  <Application>Microsoft Office PowerPoint</Application>
  <PresentationFormat>Skærmshow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21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280</cp:revision>
  <cp:lastPrinted>2026-06-02T08:44:24Z</cp:lastPrinted>
  <dcterms:created xsi:type="dcterms:W3CDTF">2012-08-31T07:41:01Z</dcterms:created>
  <dcterms:modified xsi:type="dcterms:W3CDTF">2026-06-02T19:58:28Z</dcterms:modified>
</cp:coreProperties>
</file>