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1"/>
  </p:notesMasterIdLst>
  <p:handoutMasterIdLst>
    <p:handoutMasterId r:id="rId22"/>
  </p:handoutMasterIdLst>
  <p:sldIdLst>
    <p:sldId id="839" r:id="rId5"/>
    <p:sldId id="879" r:id="rId6"/>
    <p:sldId id="855" r:id="rId7"/>
    <p:sldId id="870" r:id="rId8"/>
    <p:sldId id="868" r:id="rId9"/>
    <p:sldId id="869" r:id="rId10"/>
    <p:sldId id="871" r:id="rId11"/>
    <p:sldId id="872" r:id="rId12"/>
    <p:sldId id="873" r:id="rId13"/>
    <p:sldId id="874" r:id="rId14"/>
    <p:sldId id="880" r:id="rId15"/>
    <p:sldId id="875" r:id="rId16"/>
    <p:sldId id="876" r:id="rId17"/>
    <p:sldId id="877" r:id="rId18"/>
    <p:sldId id="881" r:id="rId19"/>
    <p:sldId id="878" r:id="rId2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E9BD37F-C6F0-BA1B-3B31-2B79DB9E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01" y="537096"/>
            <a:ext cx="7959439" cy="26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2B119D1-5C85-E147-F83A-8C2C735C8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66" y="1256080"/>
            <a:ext cx="7524327" cy="36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7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C2D470C-3743-6808-5297-AA8EE4C88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34" y="813061"/>
            <a:ext cx="7595002" cy="47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A315C8-DF9D-0B5B-224E-2253D347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66" y="836712"/>
            <a:ext cx="7567907" cy="43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A5FE38B-28AB-0D1D-B95E-E63E74BD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736"/>
            <a:ext cx="6980235" cy="40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6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B8EC4D-C4B3-8467-4F9E-EA7F0E10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8640"/>
            <a:ext cx="6048672" cy="59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9A5A68C-BDCB-F165-4C50-ACB8CC93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97" y="1772816"/>
            <a:ext cx="7628509" cy="28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A788BA-0CBB-C6CE-8F34-620F241F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92696"/>
            <a:ext cx="6624736" cy="4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E8E93F89-CCBA-E2CD-1537-0D964A4F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76672"/>
            <a:ext cx="5832648" cy="53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A27ABF-615A-4186-816B-4D4E2B865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9" y="840904"/>
            <a:ext cx="728535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D9E1077-9C99-566C-2372-E40586E9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76672"/>
            <a:ext cx="5946932" cy="54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1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C1BCA8-C277-1528-0AFB-81DEC944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62134"/>
            <a:ext cx="757344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3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7C434EE-4B7A-165D-5191-F28018BF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76672"/>
            <a:ext cx="5423395" cy="54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552C397-496D-B50E-5A54-C2838A44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21" y="1256080"/>
            <a:ext cx="7571217" cy="36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EDF7BD4-2ED7-E2AF-BCF8-F9BBFEEA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23060"/>
            <a:ext cx="6530906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AD8AA6-3111-90D4-C45A-78F183F3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66" y="1256080"/>
            <a:ext cx="7590268" cy="36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670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16537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250</cp:revision>
  <cp:lastPrinted>2025-12-06T20:19:28Z</cp:lastPrinted>
  <dcterms:created xsi:type="dcterms:W3CDTF">2012-08-31T07:41:01Z</dcterms:created>
  <dcterms:modified xsi:type="dcterms:W3CDTF">2025-12-21T17:35:10Z</dcterms:modified>
</cp:coreProperties>
</file>