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8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21" y="6313113"/>
            <a:ext cx="6891839" cy="611580"/>
          </a:xfrm>
          <a:prstGeom prst="rect">
            <a:avLst/>
          </a:prstGeom>
        </p:spPr>
      </p:pic>
      <p:pic>
        <p:nvPicPr>
          <p:cNvPr id="19" name="Billed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22023" y="3102974"/>
            <a:ext cx="6891839" cy="685897"/>
          </a:xfrm>
          <a:prstGeom prst="rect">
            <a:avLst/>
          </a:prstGeom>
        </p:spPr>
      </p:pic>
      <p:sp>
        <p:nvSpPr>
          <p:cNvPr id="9" name="Tekstboks 8"/>
          <p:cNvSpPr txBox="1"/>
          <p:nvPr userDrawn="1"/>
        </p:nvSpPr>
        <p:spPr>
          <a:xfrm>
            <a:off x="878247" y="6434237"/>
            <a:ext cx="385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Erhvervsjura B – 1. udgave</a:t>
            </a:r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5" y="6313113"/>
            <a:ext cx="7432045" cy="595153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683" y="6313113"/>
            <a:ext cx="1497317" cy="611580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9052" y="-13320"/>
            <a:ext cx="666844" cy="3686690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8" b="-6966"/>
          <a:stretch/>
        </p:blipFill>
        <p:spPr>
          <a:xfrm>
            <a:off x="-45321" y="2714121"/>
            <a:ext cx="702635" cy="3866852"/>
          </a:xfrm>
          <a:prstGeom prst="rect">
            <a:avLst/>
          </a:prstGeom>
        </p:spPr>
      </p:pic>
      <p:sp>
        <p:nvSpPr>
          <p:cNvPr id="21" name="Tekstboks 20"/>
          <p:cNvSpPr txBox="1"/>
          <p:nvPr userDrawn="1"/>
        </p:nvSpPr>
        <p:spPr>
          <a:xfrm>
            <a:off x="-19052" y="644454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PROJEKTLEDELSE – 1. udgave</a:t>
            </a:r>
          </a:p>
        </p:txBody>
      </p:sp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328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0CC7265-7854-4FF2-A083-49D3E0632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16832"/>
            <a:ext cx="7699180" cy="22677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, kort&#10;&#10;Automatisk genereret beskrivelse">
            <a:extLst>
              <a:ext uri="{FF2B5EF4-FFF2-40B4-BE49-F238E27FC236}">
                <a16:creationId xmlns:a16="http://schemas.microsoft.com/office/drawing/2014/main" id="{762AC9BC-057D-4321-9FA6-FBFE22785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0648"/>
            <a:ext cx="7361948" cy="587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87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061CD231-6258-47F1-BB64-84D1AE9C0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8105477" cy="548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6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592FB717-8898-4B69-9616-878BF02CA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7842074" cy="590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31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72BA0EE0-A4B3-4C5C-B4FA-4E3B34414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7848743" cy="589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31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B33C7044-3DDB-46B6-9FBD-D87CF4009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8640"/>
            <a:ext cx="7101879" cy="59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43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F4C057C1-E829-4812-9786-EFBE0BE38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7842074" cy="59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13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, kort, tekst&#10;&#10;Automatisk genereret beskrivelse">
            <a:extLst>
              <a:ext uri="{FF2B5EF4-FFF2-40B4-BE49-F238E27FC236}">
                <a16:creationId xmlns:a16="http://schemas.microsoft.com/office/drawing/2014/main" id="{8CDB3D95-F388-4034-9850-5523DAB77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7623445" cy="462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18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BF2B7111-61CF-44A4-AF85-218BDE14C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8640"/>
            <a:ext cx="6635089" cy="597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85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B50C401F-59E5-466F-830D-38C1E9692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8640"/>
            <a:ext cx="7475310" cy="584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55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CD76210D-4414-40E6-A484-9AE3B27AE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7716327" cy="501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90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96A12424-FC6C-4BD1-A7EE-CA9C1FB65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36712"/>
            <a:ext cx="7309077" cy="46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63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8D8EE66F-F1DB-4257-9689-64C277978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8640"/>
            <a:ext cx="7788727" cy="596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61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C965E0A2-E826-4863-8BAE-2707D3ECD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4664"/>
            <a:ext cx="7393384" cy="544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91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8899E15B-121D-48F2-B501-5A35EADE9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7691559" cy="463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00995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0</Words>
  <Application>Microsoft Office PowerPoint</Application>
  <PresentationFormat>Skærmshow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15</vt:i4>
      </vt:variant>
    </vt:vector>
  </HeadingPairs>
  <TitlesOfParts>
    <vt:vector size="20" baseType="lpstr">
      <vt:lpstr>Arial</vt:lpstr>
      <vt:lpstr>Calibri</vt:lpstr>
      <vt:lpstr>Verdana</vt:lpstr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32</cp:revision>
  <dcterms:created xsi:type="dcterms:W3CDTF">2015-07-14T11:20:10Z</dcterms:created>
  <dcterms:modified xsi:type="dcterms:W3CDTF">2019-07-22T11:34:43Z</dcterms:modified>
</cp:coreProperties>
</file>