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BE6283DB-4E74-4B6D-8672-6808957AA79C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Pladsholder til not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6E07A3AE-4D2A-408F-BB4A-EB51C7579A8D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0904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07CB5C5-225B-44AD-BCEE-BC26AD76F042}" type="slidenum">
              <a:t>4</a:t>
            </a:fld>
            <a:endParaRPr lang="da-DK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5236B1-C1B7-46DF-94D2-D01F28413365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76E4FC0-7595-4903-8B9C-9A690AF8640E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0313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8A804B-B724-4B00-88F5-860ED16C090E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8ACB2E-6F7F-47A3-A15A-4C8CDF87A9BD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0394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194196-68D3-4025-8735-4C33231EB224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09E7A2-932E-414F-89FC-831B1416CEC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7471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07122" y="6627168"/>
            <a:ext cx="8336877" cy="2308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89958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884368" y="6310749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79515" y="6649105"/>
            <a:ext cx="4176467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AFSÆTNING C, 1. UDGAVE</a:t>
            </a:r>
          </a:p>
        </p:txBody>
      </p:sp>
    </p:spTree>
    <p:extLst>
      <p:ext uri="{BB962C8B-B14F-4D97-AF65-F5344CB8AC3E}">
        <p14:creationId xmlns:p14="http://schemas.microsoft.com/office/powerpoint/2010/main" val="2349367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67B1D50-F293-4DF8-A0C3-45BEDA87E142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CF776C-51EA-43B0-821A-279892206BF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8828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9439EC-B73B-456A-941D-5D7445BB3AB0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2DBFCA-0228-4808-B47F-E275EEB996F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4223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38C6FA-5A88-4B8B-A5A4-39D7F0795C06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CE74A54-935A-4883-99FF-D1F7F68CE65E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0057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4D3980-521D-4354-BC4A-66D579ACA9BE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D33C8A-73F7-4AA0-BED4-D2C2590E79C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70530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FC918F5-2F21-4A23-BA06-BBCD95566865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21713B-230E-4361-B3C2-3334EB72114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7014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9CA096-69A3-4100-B32F-08AD7550BFA2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5533EB-5B52-458F-93C3-9526D7520FD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1302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B3F09D-B7CD-4BD3-9452-CE48F14F707C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4DF0651-C847-4AEB-B58D-D38B030AAAAE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8564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1BA6A52-5987-4BE4-A6AF-52A83992F62B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4308F16E-27AC-4278-B092-79CC803406C6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4" y="2016663"/>
            <a:ext cx="7937814" cy="24520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593" y="1268757"/>
            <a:ext cx="7953533" cy="39662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5" y="320424"/>
            <a:ext cx="6538874" cy="58391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9" y="2060847"/>
            <a:ext cx="7197141" cy="24054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</Words>
  <Application>Microsoft Office PowerPoint</Application>
  <PresentationFormat>Skærmshow (4:3)</PresentationFormat>
  <Paragraphs>1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4</vt:i4>
      </vt:variant>
    </vt:vector>
  </HeadingPairs>
  <TitlesOfParts>
    <vt:vector size="5" baseType="lpstr">
      <vt:lpstr>Kontortema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</cp:revision>
  <dcterms:created xsi:type="dcterms:W3CDTF">2015-07-14T11:20:10Z</dcterms:created>
  <dcterms:modified xsi:type="dcterms:W3CDTF">2015-08-21T09:12:20Z</dcterms:modified>
</cp:coreProperties>
</file>