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46" r:id="rId2"/>
    <p:sldMasterId id="2147484014" r:id="rId3"/>
    <p:sldMasterId id="2147483989" r:id="rId4"/>
  </p:sldMasterIdLst>
  <p:notesMasterIdLst>
    <p:notesMasterId r:id="rId7"/>
  </p:notesMasterIdLst>
  <p:handoutMasterIdLst>
    <p:handoutMasterId r:id="rId8"/>
  </p:handoutMasterIdLst>
  <p:sldIdLst>
    <p:sldId id="839" r:id="rId5"/>
    <p:sldId id="881" r:id="rId6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76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4"/>
    <a:srgbClr val="99CC00"/>
    <a:srgbClr val="669900"/>
    <a:srgbClr val="FF9900"/>
    <a:srgbClr val="FF5050"/>
    <a:srgbClr val="009900"/>
    <a:srgbClr val="FF0000"/>
    <a:srgbClr val="FF66CC"/>
    <a:srgbClr val="7A8FB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744" autoAdjust="0"/>
  </p:normalViewPr>
  <p:slideViewPr>
    <p:cSldViewPr>
      <p:cViewPr varScale="1">
        <p:scale>
          <a:sx n="74" d="100"/>
          <a:sy n="74" d="100"/>
        </p:scale>
        <p:origin x="1642" y="77"/>
      </p:cViewPr>
      <p:guideLst>
        <p:guide orient="horz" pos="3838"/>
        <p:guide pos="76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5" d="100"/>
          <a:sy n="55" d="100"/>
        </p:scale>
        <p:origin x="2453" y="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34B6A0B8-9EB3-4B3D-9968-23E3467E3C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90" y="4714956"/>
            <a:ext cx="4983903" cy="4468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98E43643-EBDB-4162-9EF2-C969BED7B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A18-EC2D-AB68-7F93-89A7AFD6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497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F1598-6027-9CDF-8981-941FF694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70B598A-7B21-FD81-874C-9320BD81C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0383F40-1EE1-D498-55B1-F11D0EBA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E5DE952-7CE0-6207-4CE5-82192EA71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272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B373412-7242-D001-130F-230537CD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81303DA-3A2F-7B77-7A51-7F64CC67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323D105-814F-0236-82D5-FB6D56A4C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4555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69AA0-B4C8-AA2F-A4B2-98B02D72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1B284E1-C8DA-5C4A-A0B6-65C97FF07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23E844D-2611-4294-D890-EE102F4E2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1F6A64D-AD3F-AE9E-FA76-2FE207CAC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909D060-7BC5-7E67-75CB-011520C7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5A22FFC-E518-5C0E-75A0-E59E1397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778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A2BE3-FF27-54C5-B2E5-7992FF92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FFD337D-AD55-4B81-3E74-99A972EED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AAF4149-ADA0-09E1-B850-595BD2A82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30CBFDE-A1F6-C8FA-0290-8E169A02E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ED34035-0433-5D0C-DDF9-6ADFB9497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AD13832-FCE3-452D-CD44-40C8EC3A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3768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5317C-D46D-8360-F4DA-02F1311A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8D5392A-49FE-061E-294F-6F69BBF32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48232CE-B481-4B0D-16B6-C66606EB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4533AB8-E95E-EA4A-4EB8-C83A0E1A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E1093C8-EBC6-FC81-2667-D6B8CB58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027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3A2A7CD-A093-EF2A-DF56-BCA22B6E0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F2BE70B-2F0B-4DA7-635F-D57CFF1B6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A777ABA-DCBF-B82A-7A1B-FD36E5E9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54007FB-DE5D-CDF1-0046-207CD2541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8067E02-3BFB-202E-3C75-DBAD73B4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522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331D0-875D-70CF-25C6-C2109A8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346199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B831-FB98-62BC-77C3-080073C34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1B37E5-69A0-F60E-073C-3680D78C1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FAFC7F-8A45-178B-D0B2-4018BD40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A4C90A-7800-C355-249D-479DA73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DA23EA-401B-D95B-2232-72B308C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11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8CC76-F76F-ABD8-FF85-0CADB625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C5A89B-417B-092D-6405-EF1ED7BB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717331-6715-DCD5-9C8D-C83CB9BB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51A385-4F7F-246D-8693-1C3519EB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81E63A-8B2C-872C-FA5F-5FD7C43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226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9FF29-F489-D08D-A32A-E165C90A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A92B9-BC45-71B7-90B5-AE16D17BE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AFA97-5E59-0A7E-B92F-87B9E443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2BD506-A7F5-2BE0-BFF1-724F155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FA2327-0DC8-704B-658E-49E9CCE3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666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87B07-6744-6CFB-D065-F76796E3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749663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CC8F8-812C-D2AB-4CED-9FA3DFA3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2E265-033B-DCC3-1853-E6B2E197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D0D3D-2DE5-9142-C495-7F87F6FD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14CEA4-0FA9-543C-7D3A-860500EC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25B82B-B2F4-F5EF-EE2F-C7A8615A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4DCD04-D746-5898-88D6-C94AD66F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69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6427-01A9-B1D0-9050-6C397C95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1E24E8-1101-2E3D-C21A-A43A0CB4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F45898-0560-3BEF-0D8F-6FFECC0F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6F4BFC-8E56-B71C-3B7B-F7188D13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B16C43-9B78-2DF6-2756-0F6D3F4EE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E1011AF-822F-AF52-B8C9-33094BFB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A671A43-AAC0-234B-9F18-FFDC2EED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C4FC47-678B-D11A-A0AD-272B289D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917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6E8FF-B2BA-E992-72F1-BBE135F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180AFD-0596-064D-48A6-DF471B25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545862D-7312-ECEE-56E0-F3545BFB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6A4C58-B34B-16EB-A58F-91C01D4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052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D0DA33-1EEA-B75F-D60C-364B35A2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E94ED5-EC0C-AEF9-3D08-ECF1CF7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6A7723-8620-932B-AED1-A7205872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6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FCE74-DDD5-828D-7582-B7EEF9AA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757022-83E1-E367-7083-D4E8965C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E6E5E3-F6F6-80C3-0BF5-C3D74C05E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B1FE55-0A84-2FBF-4415-0ADFA7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E21E2C-2A7E-9271-14ED-13C1CEAC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E51A51-1992-B41A-01FB-753C8A61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509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111C8-D275-33F5-7CB7-2D23A94DB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D22F6-BA59-28E1-BC72-7847D3728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394FC5-4914-46C9-91C4-D614E93F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417B19B-CBDF-3207-EFA8-A75E2D8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298C78-5FE8-2267-ED97-54881A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7D83E5-F8E5-F679-E4BA-E5471A69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26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4D724-4725-2975-2654-631733E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4CB978D-13D7-55DB-0ED9-E0721E47E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3C3EE5-72C5-D575-957D-188F45B4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89B3706-4E0C-1957-DF01-B646ABA0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C33852-3DC6-3836-503F-A48F4C79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557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F0FCC6D-E824-09BF-57FE-025A31047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4A407E-9EDC-0855-E008-9D324881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BA52BF-4ACA-A866-A707-DB454041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B9EECB-BAB8-C031-4233-76193F0B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40B415-5CEF-AC2B-F622-5D95C7D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221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EC3D74-0831-486C-5050-0D51DDB33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9080660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F5754-570D-4CAB-D08A-37BC7446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07912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C6868E-891F-313C-3779-6D450E9F5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CE83D06-A06C-4BAB-0893-52B3EAC44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3D645B2-FB3C-1CCE-3C3C-4887E262E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20D778F-7EB2-1963-B9D9-C1CDFB11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1EE73B8-D13A-CF7A-4058-BE1026F63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445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64BCE-7FBC-2C8B-D915-867FC7AB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0F8350-9306-4B21-A0F0-3ACDEA977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6D53884-BF06-6363-28F2-F0513D85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1B81AC4-9C1C-D094-7442-9E2C856E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85FABDD-EC50-7B4A-28C8-21A843D5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693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66CFB-5CF8-1769-7336-425FF9D6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61CDCAA-E3FB-F983-E17A-A30554F9F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C9BD934-A1E1-180A-FE1D-C9A54146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800117D-21D1-342B-FE94-7195FA7BC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071EA91-DBE8-643C-FB31-109D1022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56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94BC6-12EA-58EA-1ED7-167A3293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1EB133-F4C6-6468-7497-BF64107A0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AA9CD5F-C212-C2CC-7382-3AFD96F5F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E4A5781-2BF7-B173-ACAC-021B8F2DF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8B79739-DC36-D044-9C4C-6FB8CE4C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AD84EDD-27E2-9A3D-BB79-9E1F0AC3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144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C220D-966F-CA86-ECA0-E78565A67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15F2E63-7376-53C2-BC0D-63CD598A1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42E346F-1974-36D2-025A-D8BE6EB8C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9311027-E606-C3D4-3C83-5F90B0767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8250ACC-E416-AD2F-CD81-F9F3AC5DA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69540B2-5F45-1151-19AA-FFA0317C7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565E355-2A48-2490-B666-BCD1A30C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E04884F-B8C9-0618-0159-A2BCB085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091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4412A02A-11A0-8E9F-E62C-19B0AE4BFF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 rot="16200000">
            <a:off x="4292356" y="1994550"/>
            <a:ext cx="574431" cy="9152468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DDA2DD82-C4D7-92BF-4CB7-0AB2B2D5C5C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5101" y="-3464"/>
            <a:ext cx="702624" cy="6817921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B523A9-28CC-1B5A-E701-95FDD0E5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65125"/>
            <a:ext cx="7615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DAD81D-E8AB-528A-1B5A-16CE63F1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25625"/>
            <a:ext cx="7615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786579-5EBF-1942-BF8F-F13EA95ECA51}"/>
              </a:ext>
            </a:extLst>
          </p:cNvPr>
          <p:cNvSpPr txBox="1"/>
          <p:nvPr userDrawn="1"/>
        </p:nvSpPr>
        <p:spPr>
          <a:xfrm>
            <a:off x="590550" y="6433294"/>
            <a:ext cx="326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Projektledelse 3. udgave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7482B26-5026-A978-215D-919D25A8A807}"/>
              </a:ext>
            </a:extLst>
          </p:cNvPr>
          <p:cNvSpPr txBox="1"/>
          <p:nvPr userDrawn="1"/>
        </p:nvSpPr>
        <p:spPr>
          <a:xfrm>
            <a:off x="6343798" y="64225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3060065" algn="ctr"/>
                <a:tab pos="6120130" algn="r"/>
              </a:tabLst>
            </a:pPr>
            <a:r>
              <a:rPr lang="da-DK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Trojka</a:t>
            </a:r>
            <a:endParaRPr lang="da-DK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21E7BC00-BE52-1E55-42DA-8E5A4DA08AC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 t="567" b="413"/>
          <a:stretch>
            <a:fillRect/>
          </a:stretch>
        </p:blipFill>
        <p:spPr>
          <a:xfrm>
            <a:off x="-11724" y="2003590"/>
            <a:ext cx="709247" cy="272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58" r:id="rId2"/>
    <p:sldLayoutId id="2147484045" r:id="rId3"/>
    <p:sldLayoutId id="214748404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50761AA-0493-F17B-944E-FCDDA97DB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B3ED9D6-7150-3479-3A43-3D081839A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57B3E7-B9D6-6877-4E05-7B2872CB4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CBA961-901A-5DBF-0BB2-01D69B436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7961528-4DC7-19A5-44A1-2E981D00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64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24FE591-46FE-0323-0466-20EDA261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1C6742-F64F-8FE8-2BAF-017FF04D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F45558-EA6D-EB77-24B8-F2BB686CF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C84DE8-6C0D-B1AF-D17A-61446995B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126EA9-A7B0-5856-9B94-FE70BF16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da-DK"/>
            </a:br>
            <a:br>
              <a:rPr lang="da-DK"/>
            </a:br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Picture 8" descr="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5805488"/>
            <a:ext cx="2236787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E3FF21D7-92DC-74AD-BF8A-3B72E29F6E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829" y="530507"/>
            <a:ext cx="7944571" cy="2573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3AE6778A-033D-A53C-23F6-54D8795625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404664"/>
            <a:ext cx="7666159" cy="5549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59943"/>
      </p:ext>
    </p:extLst>
  </p:cSld>
  <p:clrMapOvr>
    <a:masterClrMapping/>
  </p:clrMapOvr>
</p:sld>
</file>

<file path=ppt/theme/theme1.xml><?xml version="1.0" encoding="utf-8"?>
<a:theme xmlns:a="http://schemas.openxmlformats.org/drawingml/2006/main" name="3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ugerdefineret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HD(O-MM) seminar 12b 27-11-2012</Template>
  <TotalTime>16561</TotalTime>
  <Words>0</Words>
  <Application>Microsoft Office PowerPoint</Application>
  <PresentationFormat>Skærmshow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4</vt:i4>
      </vt:variant>
      <vt:variant>
        <vt:lpstr>Slidetitler</vt:lpstr>
      </vt:variant>
      <vt:variant>
        <vt:i4>2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Calibri Light</vt:lpstr>
      <vt:lpstr>Gill Sans MT</vt:lpstr>
      <vt:lpstr>Times New Roman</vt:lpstr>
      <vt:lpstr>Verdana</vt:lpstr>
      <vt:lpstr>3_Brugerdefineret design</vt:lpstr>
      <vt:lpstr>Brugerdefineret design</vt:lpstr>
      <vt:lpstr>1_Brugerdefineret design</vt:lpstr>
      <vt:lpstr>Standarddesign</vt:lpstr>
      <vt:lpstr>PowerPoint-præsentation</vt:lpstr>
      <vt:lpstr>PowerPoint-præsentation</vt:lpstr>
    </vt:vector>
  </TitlesOfParts>
  <Company>Dansk Landbrugsrådgivning, Landscentret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Administrator</dc:creator>
  <dc:description>Præsentation af Aalborg Universitet gennem nøgletal</dc:description>
  <cp:lastModifiedBy>Niels Vestergaard Olsen</cp:lastModifiedBy>
  <cp:revision>257</cp:revision>
  <cp:lastPrinted>2025-07-01T13:09:51Z</cp:lastPrinted>
  <dcterms:created xsi:type="dcterms:W3CDTF">2012-08-31T07:41:01Z</dcterms:created>
  <dcterms:modified xsi:type="dcterms:W3CDTF">2025-08-27T12:39:46Z</dcterms:modified>
</cp:coreProperties>
</file>