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44" r:id="rId2"/>
    <p:sldMasterId id="2147484014" r:id="rId3"/>
    <p:sldMasterId id="2147483989" r:id="rId4"/>
  </p:sldMasterIdLst>
  <p:notesMasterIdLst>
    <p:notesMasterId r:id="rId26"/>
  </p:notesMasterIdLst>
  <p:handoutMasterIdLst>
    <p:handoutMasterId r:id="rId27"/>
  </p:handoutMasterIdLst>
  <p:sldIdLst>
    <p:sldId id="839" r:id="rId5"/>
    <p:sldId id="1242" r:id="rId6"/>
    <p:sldId id="1243" r:id="rId7"/>
    <p:sldId id="1244" r:id="rId8"/>
    <p:sldId id="1245" r:id="rId9"/>
    <p:sldId id="1246" r:id="rId10"/>
    <p:sldId id="1247" r:id="rId11"/>
    <p:sldId id="1248" r:id="rId12"/>
    <p:sldId id="1249" r:id="rId13"/>
    <p:sldId id="1250" r:id="rId14"/>
    <p:sldId id="1251" r:id="rId15"/>
    <p:sldId id="1252" r:id="rId16"/>
    <p:sldId id="1253" r:id="rId17"/>
    <p:sldId id="1254" r:id="rId18"/>
    <p:sldId id="1255" r:id="rId19"/>
    <p:sldId id="1256" r:id="rId20"/>
    <p:sldId id="1257" r:id="rId21"/>
    <p:sldId id="1258" r:id="rId22"/>
    <p:sldId id="1259" r:id="rId23"/>
    <p:sldId id="1260" r:id="rId24"/>
    <p:sldId id="1261" r:id="rId25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8" autoAdjust="0"/>
    <p:restoredTop sz="94622" autoAdjust="0"/>
  </p:normalViewPr>
  <p:slideViewPr>
    <p:cSldViewPr>
      <p:cViewPr varScale="1">
        <p:scale>
          <a:sx n="74" d="100"/>
          <a:sy n="74" d="100"/>
        </p:scale>
        <p:origin x="1642" y="77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285C0E-D760-A8CD-69F5-27F729FB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D0B31C9E-CAD9-7B6F-0EF4-1152C4A822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D5EF4D5-2327-EB80-807C-D7EAEB98C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753EE6C-DAA2-D473-A056-B887C7E75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B76E4DB-B635-448D-EB87-F7E72959B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CDA70B8-5ACF-0039-2336-955E9B347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2458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BFB591-D00C-D124-465A-1EB1BA9B4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AB817CB-D5A5-1E43-4AA7-865305B455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5FC7A4D-2887-B2CD-E54C-4AB4FD7C6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C76F216-96C4-FE72-27FC-35F3E7743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CD746D6-02A9-FB0E-883B-69B4C967C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0640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16817A50-AE49-4C57-B7C7-4569BB327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9AD6133-A6B1-0FBA-A7D1-BF7ECD95D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69AAE4D-B70A-1DBD-6ABC-BAFE937E6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500D759-6D51-7220-F044-F3AB6096E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70AEF72-878E-BF37-B3A4-E4FE314D0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2056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A3112-7541-A96F-4218-34F6F4627E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6B090A4-1021-0D0C-A7F8-6BF48FF99D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1D20C0A-0016-077D-574A-4A3CD17B3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958F2B0-1CB0-1CCD-5D74-55A21EF2A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EEEEFDD-1D41-C1B5-20F9-1E6AF2F7E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5043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4C7F40-0FE7-988E-FCB8-8999E236E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20FB078-E3AB-C6C8-C958-207B4778E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15009FD-E7E2-BAFD-6CAC-73D5703CF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5C46088-ABC7-B2D4-D577-196BB2B75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B49C20D-DCCB-72E9-AB80-71DE1A056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66739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B3A845-9F54-1789-9B88-62FBE846A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0B30A33-F59F-83AC-BF61-4EB79CE78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0A2C202-5D5E-151E-722A-89B95C1E2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F1479D0-D620-62E7-5A74-239B6C570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F796C00-512C-4F68-5851-06CB75F62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C92C6A-4E14-177A-7E18-3A69C476D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598D019-444D-DA37-0DCD-7BA03C5D44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8D9182D-C64C-62DF-9F0F-DB6A5699C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8348B94-FC19-BEC7-9D59-D211D34AC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B8CC091-77A9-1735-314B-8A54539A3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7CDC5E8-90AE-F09D-36A2-D519D1157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120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36AF48-09DD-97A0-D619-F8D053A29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223C4B5-E53F-5E75-C932-3F4EE17EC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3BA1BFE-9E72-62BB-B32C-00983E349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FEEC336-AB27-0398-4678-597B7A00C3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94CCC845-9AA3-05D9-7809-EAACF40941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82756831-0FDA-62F0-7810-AFF8A79C1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883471E-41F1-4407-ED8D-19249D8C2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1FEB3050-5B33-0622-CDD6-EA9E3AEE2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9373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70F57D-A9E0-36C2-D2B0-A984174DC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CEF9B3F-72CD-9278-E7A8-F6371A55B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5A7E304-27B5-8BFE-28B1-EDA6BD5CB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B1D0843-50A8-DDB8-543E-D70AA408F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4804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98EF5D72-13FF-F807-8D27-DABBEDB67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1ABE627-9F33-DE67-3F5A-656E9AFFA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6FF4BED-767E-5DF0-D702-6796F6D72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8662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7B208B-C6FB-CB5F-0288-7B19C020C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1CBF843-115B-2917-239B-97E7BDA54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A9DB43C-5062-D790-3FE1-201CA74EC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FF0AD19-9372-217D-D829-C1A3ED9D7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903F55D-2483-04C3-55BC-B565071ED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70DB219-AD73-8D7D-1A3F-CD230E54E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1869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AC49FF2-2F30-A883-2E9F-FB8B8E25ED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644" y="-3811"/>
            <a:ext cx="689634" cy="6869829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72D7B9FB-A0AB-4983-F3E9-D15CE8E3900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8913" y="1991656"/>
            <a:ext cx="689798" cy="2715537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7562535F-57B5-8E24-1D81-B161F759D3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4274894" y="1999754"/>
            <a:ext cx="592451" cy="9157481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590550" y="6433294"/>
            <a:ext cx="5277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Logistik &amp; Supply Chain Management 5. udgave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7482B26-5026-A978-215D-919D25A8A807}"/>
              </a:ext>
            </a:extLst>
          </p:cNvPr>
          <p:cNvSpPr txBox="1"/>
          <p:nvPr userDrawn="1"/>
        </p:nvSpPr>
        <p:spPr>
          <a:xfrm>
            <a:off x="6343798" y="642255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3060065" algn="ctr"/>
                <a:tab pos="6120130" algn="r"/>
              </a:tabLst>
            </a:pPr>
            <a:r>
              <a:rPr lang="da-DK" sz="1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Trojka</a:t>
            </a:r>
            <a:endParaRPr lang="da-DK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3A318F46-2AE7-172C-F31B-BE4EE3980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E5D5668-DC38-7FD3-4BDE-AE6E9229A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7FA09A3-07CB-1110-C5C5-93D5E14A5A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7068A93-03E9-DD6B-C68C-069AC75018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74D59C6-25E1-EAA5-2DEE-AA356E747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136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27B4AE43-0E07-F56D-744C-B3A22B48C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633" y="461582"/>
            <a:ext cx="7783858" cy="269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1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D76EE026-6318-9419-E305-B370C4815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251" y="227282"/>
            <a:ext cx="6894760" cy="565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20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EAC6571-20AF-4413-BBFA-C046B2241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850" y="264005"/>
            <a:ext cx="6875659" cy="545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905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00C5380B-C2F6-2798-9377-A9CB68371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896" y="1313345"/>
            <a:ext cx="7521639" cy="153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625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5631F4B-7BD1-AA01-45C1-9846CD951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447" y="146236"/>
            <a:ext cx="6081389" cy="593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989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8421A015-9D41-1D8E-642D-BCF3C8B55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906" y="622546"/>
            <a:ext cx="7488721" cy="474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06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144F717-79D1-DFA1-BFD5-5203AAE94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537" y="938334"/>
            <a:ext cx="7463090" cy="349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69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8EAEEDA-382E-167E-2F9E-FB786130D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706" y="1299834"/>
            <a:ext cx="7493975" cy="159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922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5BF8A13-0ED8-ADB1-95B0-F4B1D702A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27" y="942974"/>
            <a:ext cx="7446118" cy="382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956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A8F3899E-2176-85D1-D669-75E6F7BBA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482764"/>
            <a:ext cx="7548298" cy="517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255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42B832B8-0513-9395-0782-1C4065BCD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707" y="1295343"/>
            <a:ext cx="7488702" cy="131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548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53C2F4D-7865-D2D1-A1FD-2B89897F4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945" y="628096"/>
            <a:ext cx="7487682" cy="456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877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49109FD-4FEA-3B0C-B31D-80ED65820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824" y="377945"/>
            <a:ext cx="6663340" cy="551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6607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B9211965-FECF-EBE1-AE23-A3C9904D1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538" y="939493"/>
            <a:ext cx="7442307" cy="418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833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4506C338-556D-6FAE-2862-BA30E2B58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244" y="637797"/>
            <a:ext cx="7497383" cy="447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090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2CEE7832-151B-5CAD-E6EB-ACF5338E4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066" y="769630"/>
            <a:ext cx="7465170" cy="366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21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939B9615-25D3-3571-204D-63B3B5BF3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636" y="745517"/>
            <a:ext cx="7486991" cy="446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34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1C6995CC-8B9A-0E57-3553-62A45312B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119" y="745567"/>
            <a:ext cx="7456508" cy="339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740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7B41490-F054-D7B6-8254-E3A50B044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477" y="1303644"/>
            <a:ext cx="7506713" cy="159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721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565DEBE-5784-D280-AA3D-7934E1FC8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284" y="741707"/>
            <a:ext cx="7485952" cy="448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70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A1CE28FD-27DD-5261-B051-43A134911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637" y="726486"/>
            <a:ext cx="7476600" cy="405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412171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ugerdefineret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17014</TotalTime>
  <Words>0</Words>
  <Application>Microsoft Office PowerPoint</Application>
  <PresentationFormat>Skærmshow (4:3)</PresentationFormat>
  <Paragraphs>0</Paragraphs>
  <Slides>21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21</vt:i4>
      </vt:variant>
    </vt:vector>
  </HeadingPairs>
  <TitlesOfParts>
    <vt:vector size="32" baseType="lpstr">
      <vt:lpstr>Aptos</vt:lpstr>
      <vt:lpstr>Aptos Display</vt:lpstr>
      <vt:lpstr>Arial</vt:lpstr>
      <vt:lpstr>Calibri</vt:lpstr>
      <vt:lpstr>Calibri Light</vt:lpstr>
      <vt:lpstr>Times New Roman</vt:lpstr>
      <vt:lpstr>Verdana</vt:lpstr>
      <vt:lpstr>3_Brugerdefineret design</vt:lpstr>
      <vt:lpstr>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284</cp:revision>
  <cp:lastPrinted>2026-06-02T08:44:24Z</cp:lastPrinted>
  <dcterms:created xsi:type="dcterms:W3CDTF">2012-08-31T07:41:01Z</dcterms:created>
  <dcterms:modified xsi:type="dcterms:W3CDTF">2026-06-02T20:50:55Z</dcterms:modified>
</cp:coreProperties>
</file>